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3E_EC893C85.xml" ContentType="application/vnd.ms-powerpoint.comments+xml"/>
  <Override PartName="/ppt/comments/modernComment_124_7BDF06E0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ppt/charts/colors5.xml" ContentType="application/vnd.ms-office.chartcolorstyle+xml"/>
  <Override PartName="/ppt/charts/style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6" r:id="rId1"/>
    <p:sldMasterId id="2147483737" r:id="rId2"/>
    <p:sldMasterId id="2147483719" r:id="rId3"/>
    <p:sldMasterId id="2147483754" r:id="rId4"/>
    <p:sldMasterId id="2147483728" r:id="rId5"/>
    <p:sldMasterId id="2147483763" r:id="rId6"/>
  </p:sldMasterIdLst>
  <p:notesMasterIdLst>
    <p:notesMasterId r:id="rId18"/>
  </p:notesMasterIdLst>
  <p:sldIdLst>
    <p:sldId id="271" r:id="rId7"/>
    <p:sldId id="289" r:id="rId8"/>
    <p:sldId id="290" r:id="rId9"/>
    <p:sldId id="315" r:id="rId10"/>
    <p:sldId id="318" r:id="rId11"/>
    <p:sldId id="317" r:id="rId12"/>
    <p:sldId id="300" r:id="rId13"/>
    <p:sldId id="292" r:id="rId14"/>
    <p:sldId id="301" r:id="rId15"/>
    <p:sldId id="321" r:id="rId16"/>
    <p:sldId id="29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96346D7-ED79-4896-8034-CD92B7AACA87}">
          <p14:sldIdLst>
            <p14:sldId id="271"/>
          </p14:sldIdLst>
        </p14:section>
        <p14:section name="AI introduction" id="{BFD344AC-8B27-4D72-8FAA-9ECDBE5AEAF1}">
          <p14:sldIdLst>
            <p14:sldId id="289"/>
            <p14:sldId id="290"/>
            <p14:sldId id="315"/>
            <p14:sldId id="318"/>
            <p14:sldId id="317"/>
            <p14:sldId id="300"/>
            <p14:sldId id="292"/>
            <p14:sldId id="301"/>
            <p14:sldId id="321"/>
            <p14:sldId id="29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8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DE1601C-0FF5-9A51-4B83-32561C8589C2}" name="Abdul Mughni, Mohammad" initials="AM" userId="S::ma9159@aru.ac.uk::19f1fc28-22a9-4efb-80ed-9af429249a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1D49"/>
    <a:srgbClr val="CF4520"/>
    <a:srgbClr val="000000"/>
    <a:srgbClr val="008578"/>
    <a:srgbClr val="FFD100"/>
    <a:srgbClr val="FFD20D"/>
    <a:srgbClr val="FFFFFF"/>
    <a:srgbClr val="0077C8"/>
    <a:srgbClr val="5C068C"/>
    <a:srgbClr val="A60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CD1A5C-D030-DEB2-4E04-FAF47BEDD8E2}" v="32" dt="2025-11-26T12:12:57.950"/>
    <p1510:client id="{9FE60FC8-6C82-1E60-5206-69EC4637C0CF}" v="532" dt="2025-11-26T13:29:14.920"/>
    <p1510:client id="{DE76F043-13DE-AB50-622C-09E23CCCD610}" v="18" dt="2025-11-26T17:56:26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2874" y="-1512"/>
      </p:cViewPr>
      <p:guideLst>
        <p:guide orient="horz" pos="2160"/>
        <p:guide orient="horz" pos="48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10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Relationship Id="rId10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https://myaru-my.sharepoint.com/personal/nes1_aru_ac_uk/Documents/ANGLIA/Research/CyberLocal/Research%20summaries/Presentation%20AI%20and%20Cybersecurity%20Introduction_Doughnu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dPt>
            <c:idx val="0"/>
            <c:bubble3D val="0"/>
            <c:spPr>
              <a:solidFill>
                <a:srgbClr val="C40000"/>
              </a:solidFill>
              <a:ln w="254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915-4195-8590-A9B9AAC8192E}"/>
              </c:ext>
            </c:extLst>
          </c:dPt>
          <c:dPt>
            <c:idx val="1"/>
            <c:bubble3D val="0"/>
            <c:spPr>
              <a:solidFill>
                <a:srgbClr val="FC4C4C"/>
              </a:solidFill>
              <a:ln w="254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915-4195-8590-A9B9AAC8192E}"/>
              </c:ext>
            </c:extLst>
          </c:dPt>
          <c:dPt>
            <c:idx val="2"/>
            <c:bubble3D val="0"/>
            <c:spPr>
              <a:solidFill>
                <a:srgbClr val="FAA2A2"/>
              </a:solidFill>
              <a:ln w="254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915-4195-8590-A9B9AAC819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No plans to use AI technology </c:v>
                </c:pt>
                <c:pt idx="1">
                  <c:v>Currently Using AI</c:v>
                </c:pt>
                <c:pt idx="2">
                  <c:v>Have plans to use AI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43</c:v>
                </c:pt>
                <c:pt idx="1">
                  <c:v>25</c:v>
                </c:pt>
                <c:pt idx="2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74C-45B2-A7E5-FD26B88A4E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3E_EC893C8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1B61170-26FD-4237-9357-D5445D8D1FDF}" authorId="{6DE1601C-0FF5-9A51-4B83-32561C8589C2}" created="2025-11-13T10:25:01.71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68416901" sldId="318"/>
      <ac:spMk id="2" creationId="{B03F686D-BE0E-6AA0-BF5A-ECB34996E5D3}"/>
    </ac:deMkLst>
    <p188:txBody>
      <a:bodyPr/>
      <a:lstStyle/>
      <a:p>
        <a:r>
          <a:rPr lang="en-GB"/>
          <a:t>relate the AI material to the SME responses </a:t>
        </a:r>
      </a:p>
    </p188:txBody>
  </p188:cm>
</p188:cmLst>
</file>

<file path=ppt/comments/modernComment_124_7BDF06E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A5E0666-9402-4899-9BB2-2E6E7F76674D}" authorId="{6DE1601C-0FF5-9A51-4B83-32561C8589C2}" created="2025-11-13T10:30:11.245">
    <pc:sldMkLst xmlns:pc="http://schemas.microsoft.com/office/powerpoint/2013/main/command">
      <pc:docMk/>
      <pc:sldMk cId="2078213856" sldId="292"/>
    </pc:sldMkLst>
    <p188:txBody>
      <a:bodyPr/>
      <a:lstStyle/>
      <a:p>
        <a:r>
          <a:rPr lang="en-GB"/>
          <a:t>Impact of using AI in the companies 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9C4C64-F799-4425-8623-2D86C4C6D0FE}" type="doc">
      <dgm:prSet loTypeId="urn:microsoft.com/office/officeart/2017/3/layout/DropPinTimeline" loCatId="time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669755E-0B79-48FA-A6DA-D9DA7690E774}">
      <dgm:prSet phldrT="[Text]" phldr="0"/>
      <dgm:spPr/>
      <dgm:t>
        <a:bodyPr/>
        <a:lstStyle/>
        <a:p>
          <a:pPr>
            <a:defRPr b="1"/>
          </a:pPr>
          <a:r>
            <a:rPr lang="en-GB" b="0" dirty="0">
              <a:latin typeface="Calibri Light"/>
            </a:rPr>
            <a:t>1950</a:t>
          </a:r>
          <a:endParaRPr lang="en-GB" b="0" dirty="0"/>
        </a:p>
      </dgm:t>
    </dgm:pt>
    <dgm:pt modelId="{DEF1CB7D-87F4-47A4-B1A6-4F03B7232090}" type="parTrans" cxnId="{ACBC1071-8440-4605-8376-E8542AA4635B}">
      <dgm:prSet/>
      <dgm:spPr/>
      <dgm:t>
        <a:bodyPr/>
        <a:lstStyle/>
        <a:p>
          <a:endParaRPr lang="en-GB"/>
        </a:p>
      </dgm:t>
    </dgm:pt>
    <dgm:pt modelId="{13632107-20C6-432B-8CBE-C50F71F7B2D0}" type="sibTrans" cxnId="{ACBC1071-8440-4605-8376-E8542AA4635B}">
      <dgm:prSet/>
      <dgm:spPr/>
      <dgm:t>
        <a:bodyPr/>
        <a:lstStyle/>
        <a:p>
          <a:endParaRPr lang="en-GB"/>
        </a:p>
      </dgm:t>
    </dgm:pt>
    <dgm:pt modelId="{56D66435-490C-4993-89C8-C9D4BA1930DD}">
      <dgm:prSet phldrT="[Text]" phldr="0"/>
      <dgm:spPr/>
      <dgm:t>
        <a:bodyPr/>
        <a:lstStyle/>
        <a:p>
          <a:r>
            <a:rPr lang="en-GB" dirty="0">
              <a:latin typeface="Calibri Light"/>
            </a:rPr>
            <a:t>Turing Test</a:t>
          </a:r>
          <a:endParaRPr lang="en-GB" dirty="0"/>
        </a:p>
      </dgm:t>
    </dgm:pt>
    <dgm:pt modelId="{9B8D5582-25F2-4050-87E8-CBEFE205256A}" type="parTrans" cxnId="{DD6CC4BC-92AE-4230-9AC2-CD6795594415}">
      <dgm:prSet/>
      <dgm:spPr/>
      <dgm:t>
        <a:bodyPr/>
        <a:lstStyle/>
        <a:p>
          <a:endParaRPr lang="en-GB"/>
        </a:p>
      </dgm:t>
    </dgm:pt>
    <dgm:pt modelId="{BB5F9580-08BC-45D0-BF63-331B41CE1C19}" type="sibTrans" cxnId="{DD6CC4BC-92AE-4230-9AC2-CD6795594415}">
      <dgm:prSet/>
      <dgm:spPr/>
      <dgm:t>
        <a:bodyPr/>
        <a:lstStyle/>
        <a:p>
          <a:endParaRPr lang="en-GB"/>
        </a:p>
      </dgm:t>
    </dgm:pt>
    <dgm:pt modelId="{17E25342-6C5A-481A-A781-0AE762D635A1}">
      <dgm:prSet phldrT="[Text]" phldr="0"/>
      <dgm:spPr/>
      <dgm:t>
        <a:bodyPr/>
        <a:lstStyle/>
        <a:p>
          <a:pPr>
            <a:defRPr b="1"/>
          </a:pPr>
          <a:r>
            <a:rPr lang="en-GB" dirty="0">
              <a:latin typeface="Calibri Light"/>
            </a:rPr>
            <a:t>1952</a:t>
          </a:r>
          <a:endParaRPr lang="en-GB" dirty="0"/>
        </a:p>
      </dgm:t>
    </dgm:pt>
    <dgm:pt modelId="{76FE6CE9-7A98-49A4-9605-C8D628058085}" type="parTrans" cxnId="{E6BB73F5-BDE2-4542-9098-6AAFB3EC8154}">
      <dgm:prSet/>
      <dgm:spPr/>
      <dgm:t>
        <a:bodyPr/>
        <a:lstStyle/>
        <a:p>
          <a:endParaRPr lang="en-GB"/>
        </a:p>
      </dgm:t>
    </dgm:pt>
    <dgm:pt modelId="{628848D1-70EB-42EB-9E92-31CD54593834}" type="sibTrans" cxnId="{E6BB73F5-BDE2-4542-9098-6AAFB3EC8154}">
      <dgm:prSet/>
      <dgm:spPr/>
      <dgm:t>
        <a:bodyPr/>
        <a:lstStyle/>
        <a:p>
          <a:endParaRPr lang="en-GB"/>
        </a:p>
      </dgm:t>
    </dgm:pt>
    <dgm:pt modelId="{9F365650-4327-44A6-A213-EB021664D290}">
      <dgm:prSet phldrT="[Text]" phldr="0"/>
      <dgm:spPr/>
      <dgm:t>
        <a:bodyPr/>
        <a:lstStyle/>
        <a:p>
          <a:r>
            <a:rPr lang="en-GB" dirty="0">
              <a:latin typeface="Calibri Light"/>
            </a:rPr>
            <a:t>First Learning Program</a:t>
          </a:r>
          <a:endParaRPr lang="en-GB" dirty="0"/>
        </a:p>
      </dgm:t>
    </dgm:pt>
    <dgm:pt modelId="{9B887AE3-2950-45AB-8C4B-4DF789248693}" type="parTrans" cxnId="{48CD12F9-21B0-4DD0-BEFD-A0C597828FEB}">
      <dgm:prSet/>
      <dgm:spPr/>
      <dgm:t>
        <a:bodyPr/>
        <a:lstStyle/>
        <a:p>
          <a:endParaRPr lang="en-GB"/>
        </a:p>
      </dgm:t>
    </dgm:pt>
    <dgm:pt modelId="{F0425324-AA2A-4B4A-B1DA-88E67C678DDE}" type="sibTrans" cxnId="{48CD12F9-21B0-4DD0-BEFD-A0C597828FEB}">
      <dgm:prSet/>
      <dgm:spPr/>
      <dgm:t>
        <a:bodyPr/>
        <a:lstStyle/>
        <a:p>
          <a:endParaRPr lang="en-GB"/>
        </a:p>
      </dgm:t>
    </dgm:pt>
    <dgm:pt modelId="{E1892167-C7F4-4DDC-A98A-1CA0B75C2F80}">
      <dgm:prSet phldrT="[Text]" phldr="0"/>
      <dgm:spPr/>
      <dgm:t>
        <a:bodyPr/>
        <a:lstStyle/>
        <a:p>
          <a:pPr>
            <a:defRPr b="1"/>
          </a:pPr>
          <a:r>
            <a:rPr lang="en-GB" dirty="0">
              <a:latin typeface="Calibri Light"/>
            </a:rPr>
            <a:t>1959</a:t>
          </a:r>
          <a:endParaRPr lang="en-GB" dirty="0"/>
        </a:p>
      </dgm:t>
    </dgm:pt>
    <dgm:pt modelId="{BA5638D7-2778-4C2E-B882-746DEE30A0AD}" type="parTrans" cxnId="{0FBFC5C7-F3E4-4E98-9DE8-CA27392D049F}">
      <dgm:prSet/>
      <dgm:spPr/>
      <dgm:t>
        <a:bodyPr/>
        <a:lstStyle/>
        <a:p>
          <a:endParaRPr lang="en-GB"/>
        </a:p>
      </dgm:t>
    </dgm:pt>
    <dgm:pt modelId="{924F6A01-9891-44B0-8A01-8A3958EF5BC3}" type="sibTrans" cxnId="{0FBFC5C7-F3E4-4E98-9DE8-CA27392D049F}">
      <dgm:prSet/>
      <dgm:spPr/>
      <dgm:t>
        <a:bodyPr/>
        <a:lstStyle/>
        <a:p>
          <a:endParaRPr lang="en-GB"/>
        </a:p>
      </dgm:t>
    </dgm:pt>
    <dgm:pt modelId="{9CABF08C-C100-4664-80FA-3B271B107036}">
      <dgm:prSet phldrT="[Text]" phldr="0"/>
      <dgm:spPr/>
      <dgm:t>
        <a:bodyPr/>
        <a:lstStyle/>
        <a:p>
          <a:pPr>
            <a:defRPr b="1"/>
          </a:pPr>
          <a:r>
            <a:rPr lang="en-GB" dirty="0">
              <a:latin typeface="Calibri Light"/>
            </a:rPr>
            <a:t>1967</a:t>
          </a:r>
          <a:endParaRPr lang="en-GB" dirty="0"/>
        </a:p>
      </dgm:t>
    </dgm:pt>
    <dgm:pt modelId="{519CC28E-93FC-44C9-9426-66D962E84D39}" type="parTrans" cxnId="{752361D7-D7C6-4412-B242-F363C1A656E3}">
      <dgm:prSet/>
      <dgm:spPr/>
      <dgm:t>
        <a:bodyPr/>
        <a:lstStyle/>
        <a:p>
          <a:endParaRPr lang="en-GB"/>
        </a:p>
      </dgm:t>
    </dgm:pt>
    <dgm:pt modelId="{FD09AF56-FA0E-41D3-A3C3-CF7D83EACF51}" type="sibTrans" cxnId="{752361D7-D7C6-4412-B242-F363C1A656E3}">
      <dgm:prSet/>
      <dgm:spPr/>
      <dgm:t>
        <a:bodyPr/>
        <a:lstStyle/>
        <a:p>
          <a:endParaRPr lang="en-GB"/>
        </a:p>
      </dgm:t>
    </dgm:pt>
    <dgm:pt modelId="{ED06FD18-7859-49E0-A895-763432E8F483}">
      <dgm:prSet phldr="0"/>
      <dgm:spPr/>
      <dgm:t>
        <a:bodyPr/>
        <a:lstStyle/>
        <a:p>
          <a:pPr>
            <a:defRPr b="1"/>
          </a:pPr>
          <a:r>
            <a:rPr lang="en-GB" dirty="0">
              <a:latin typeface="Calibri Light"/>
            </a:rPr>
            <a:t>2006</a:t>
          </a:r>
        </a:p>
      </dgm:t>
    </dgm:pt>
    <dgm:pt modelId="{88AE3661-9131-44C9-91D5-FB3745B60E90}" type="parTrans" cxnId="{06712F15-07A9-400C-AC23-BDB0CAA065CA}">
      <dgm:prSet/>
      <dgm:spPr/>
    </dgm:pt>
    <dgm:pt modelId="{24AE868F-5C7A-409D-96D0-22CF03B75279}" type="sibTrans" cxnId="{06712F15-07A9-400C-AC23-BDB0CAA065CA}">
      <dgm:prSet/>
      <dgm:spPr/>
    </dgm:pt>
    <dgm:pt modelId="{EF5651B6-E0E3-4657-801E-90F3C5AD61B6}">
      <dgm:prSet phldr="0"/>
      <dgm:spPr/>
      <dgm:t>
        <a:bodyPr/>
        <a:lstStyle/>
        <a:p>
          <a:pPr>
            <a:defRPr b="1"/>
          </a:pPr>
          <a:r>
            <a:rPr lang="en-GB" dirty="0">
              <a:latin typeface="Calibri Light"/>
            </a:rPr>
            <a:t>1979</a:t>
          </a:r>
        </a:p>
      </dgm:t>
    </dgm:pt>
    <dgm:pt modelId="{2850CACF-F3C0-4D85-A3AD-D964575230FB}" type="parTrans" cxnId="{9093B750-7177-4EB5-926B-3E94AF3E8DAE}">
      <dgm:prSet/>
      <dgm:spPr/>
    </dgm:pt>
    <dgm:pt modelId="{1DBD7F16-B13C-47C6-AC47-F238CF466C74}" type="sibTrans" cxnId="{9093B750-7177-4EB5-926B-3E94AF3E8DAE}">
      <dgm:prSet/>
      <dgm:spPr/>
    </dgm:pt>
    <dgm:pt modelId="{38E9640B-2C26-4E31-9795-E8AE2B0BC274}">
      <dgm:prSet phldr="0"/>
      <dgm:spPr/>
      <dgm:t>
        <a:bodyPr/>
        <a:lstStyle/>
        <a:p>
          <a:pPr>
            <a:defRPr b="1"/>
          </a:pPr>
          <a:r>
            <a:rPr lang="en-GB" dirty="0">
              <a:latin typeface="Calibri Light"/>
            </a:rPr>
            <a:t>1981</a:t>
          </a:r>
        </a:p>
      </dgm:t>
    </dgm:pt>
    <dgm:pt modelId="{368CC267-12A4-40A5-8F45-52C1DFC40983}" type="parTrans" cxnId="{B9778813-F341-4532-A946-387FA3FE40D3}">
      <dgm:prSet/>
      <dgm:spPr/>
    </dgm:pt>
    <dgm:pt modelId="{D2C34D3C-D23D-4A3A-8710-DD1C02F45F13}" type="sibTrans" cxnId="{B9778813-F341-4532-A946-387FA3FE40D3}">
      <dgm:prSet/>
      <dgm:spPr/>
    </dgm:pt>
    <dgm:pt modelId="{E9171F5A-FA4F-46FC-B541-A2272D6BC090}">
      <dgm:prSet phldr="0"/>
      <dgm:spPr/>
      <dgm:t>
        <a:bodyPr/>
        <a:lstStyle/>
        <a:p>
          <a:pPr>
            <a:defRPr b="1"/>
          </a:pPr>
          <a:r>
            <a:rPr lang="en-GB" dirty="0">
              <a:latin typeface="Calibri Light"/>
            </a:rPr>
            <a:t>1985</a:t>
          </a:r>
        </a:p>
      </dgm:t>
    </dgm:pt>
    <dgm:pt modelId="{8C3F3C81-1136-4EF5-9F35-4C2154916C47}" type="parTrans" cxnId="{9BBC1E37-A0A2-48D4-9AA3-8FA38B9E202F}">
      <dgm:prSet/>
      <dgm:spPr/>
    </dgm:pt>
    <dgm:pt modelId="{D9B84C03-C1BE-428C-BCB1-2F61CF19C1F0}" type="sibTrans" cxnId="{9BBC1E37-A0A2-48D4-9AA3-8FA38B9E202F}">
      <dgm:prSet/>
      <dgm:spPr/>
    </dgm:pt>
    <dgm:pt modelId="{3C0772C3-08BE-4905-915A-2EA422E11C7D}">
      <dgm:prSet phldr="0"/>
      <dgm:spPr/>
      <dgm:t>
        <a:bodyPr/>
        <a:lstStyle/>
        <a:p>
          <a:pPr>
            <a:defRPr b="1"/>
          </a:pPr>
          <a:r>
            <a:rPr lang="en-GB" dirty="0">
              <a:latin typeface="Calibri Light"/>
            </a:rPr>
            <a:t>2017</a:t>
          </a:r>
        </a:p>
      </dgm:t>
    </dgm:pt>
    <dgm:pt modelId="{AF28A1EB-B302-4C19-A722-4AC0C013CEEF}" type="parTrans" cxnId="{5CE63422-7425-41DA-9377-BE2D6B7103EF}">
      <dgm:prSet/>
      <dgm:spPr/>
    </dgm:pt>
    <dgm:pt modelId="{56E6BC0C-240F-4502-965C-6804F3302E9B}" type="sibTrans" cxnId="{5CE63422-7425-41DA-9377-BE2D6B7103EF}">
      <dgm:prSet/>
      <dgm:spPr/>
    </dgm:pt>
    <dgm:pt modelId="{9DFCB92B-C2D2-47D5-8B9D-FA7CAFA865D8}">
      <dgm:prSet phldr="0"/>
      <dgm:spPr/>
      <dgm:t>
        <a:bodyPr/>
        <a:lstStyle/>
        <a:p>
          <a:pPr>
            <a:defRPr b="1"/>
          </a:pPr>
          <a:r>
            <a:rPr lang="en-GB" dirty="0">
              <a:latin typeface="Calibri Light"/>
            </a:rPr>
            <a:t>2015</a:t>
          </a:r>
        </a:p>
      </dgm:t>
    </dgm:pt>
    <dgm:pt modelId="{F27CE51B-11CA-4C31-856C-3A18D9E50E65}" type="parTrans" cxnId="{0A0C185C-CA19-4F46-B16D-120F24EE1EE4}">
      <dgm:prSet/>
      <dgm:spPr/>
    </dgm:pt>
    <dgm:pt modelId="{A9CA3F33-7185-4EE6-A1CE-9EF22F30EF76}" type="sibTrans" cxnId="{0A0C185C-CA19-4F46-B16D-120F24EE1EE4}">
      <dgm:prSet/>
      <dgm:spPr/>
    </dgm:pt>
    <dgm:pt modelId="{5756FD7B-52E7-4AF5-8B2A-7CAB40321650}">
      <dgm:prSet phldr="0"/>
      <dgm:spPr/>
      <dgm:t>
        <a:bodyPr/>
        <a:lstStyle/>
        <a:p>
          <a:pPr>
            <a:defRPr b="1"/>
          </a:pPr>
          <a:r>
            <a:rPr lang="en-GB" dirty="0">
              <a:latin typeface="Calibri Light"/>
            </a:rPr>
            <a:t>2022</a:t>
          </a:r>
        </a:p>
      </dgm:t>
    </dgm:pt>
    <dgm:pt modelId="{E6F5EC1A-173C-4559-AE1C-DAA0E121C4F1}" type="parTrans" cxnId="{BEEB63AD-0D6F-411C-B5D6-981BBA2923EB}">
      <dgm:prSet/>
      <dgm:spPr/>
    </dgm:pt>
    <dgm:pt modelId="{1B6E30A4-F895-452D-871D-2FEBCD550012}" type="sibTrans" cxnId="{BEEB63AD-0D6F-411C-B5D6-981BBA2923EB}">
      <dgm:prSet/>
      <dgm:spPr/>
    </dgm:pt>
    <dgm:pt modelId="{F2F50F18-4043-403C-97C1-E30DA1F729C5}">
      <dgm:prSet phldr="0"/>
      <dgm:spPr/>
      <dgm:t>
        <a:bodyPr/>
        <a:lstStyle/>
        <a:p>
          <a:r>
            <a:rPr lang="en-GB" sz="1400" dirty="0">
              <a:latin typeface="Calibri Light"/>
            </a:rPr>
            <a:t>Perceptron</a:t>
          </a:r>
        </a:p>
      </dgm:t>
    </dgm:pt>
    <dgm:pt modelId="{B584582C-BD66-4365-B663-E6624F64B165}" type="parTrans" cxnId="{61BD5131-D580-48F5-8C4D-700150EF5930}">
      <dgm:prSet/>
      <dgm:spPr/>
    </dgm:pt>
    <dgm:pt modelId="{2D2ED340-C8EF-438E-BDDE-37BE8FBDA41D}" type="sibTrans" cxnId="{61BD5131-D580-48F5-8C4D-700150EF5930}">
      <dgm:prSet/>
      <dgm:spPr/>
    </dgm:pt>
    <dgm:pt modelId="{3A11C249-F747-4E0D-9018-DDD306DF65ED}">
      <dgm:prSet phldr="0"/>
      <dgm:spPr/>
      <dgm:t>
        <a:bodyPr/>
        <a:lstStyle/>
        <a:p>
          <a:r>
            <a:rPr lang="en-GB" sz="1400" dirty="0">
              <a:latin typeface="Calibri Light"/>
            </a:rPr>
            <a:t>Nearest Neighbour</a:t>
          </a:r>
        </a:p>
      </dgm:t>
    </dgm:pt>
    <dgm:pt modelId="{AB4B00D3-8DB0-4C9C-A771-114A2ECBE51F}" type="parTrans" cxnId="{2056AE03-8317-446A-80B3-DE1C670CB3EE}">
      <dgm:prSet/>
      <dgm:spPr/>
    </dgm:pt>
    <dgm:pt modelId="{DAF1FEC0-E4DA-4200-A3A2-22D8F2C5E119}" type="sibTrans" cxnId="{2056AE03-8317-446A-80B3-DE1C670CB3EE}">
      <dgm:prSet/>
      <dgm:spPr/>
    </dgm:pt>
    <dgm:pt modelId="{4D6D7E3E-8E5A-41C4-B47C-F01E576096D5}">
      <dgm:prSet phldr="0"/>
      <dgm:spPr/>
      <dgm:t>
        <a:bodyPr/>
        <a:lstStyle/>
        <a:p>
          <a:r>
            <a:rPr lang="en-GB" sz="1400" dirty="0">
              <a:latin typeface="Calibri Light"/>
            </a:rPr>
            <a:t>Visual Guidance</a:t>
          </a:r>
        </a:p>
      </dgm:t>
    </dgm:pt>
    <dgm:pt modelId="{E856496B-673A-4394-963D-4273E26403FB}" type="parTrans" cxnId="{DA5115ED-58FC-486D-9582-463B84DBFBE2}">
      <dgm:prSet/>
      <dgm:spPr/>
    </dgm:pt>
    <dgm:pt modelId="{63E77DE6-EA91-4464-90D9-7B9E9F95EAB4}" type="sibTrans" cxnId="{DA5115ED-58FC-486D-9582-463B84DBFBE2}">
      <dgm:prSet/>
      <dgm:spPr/>
    </dgm:pt>
    <dgm:pt modelId="{F682A3F2-23F2-4A5F-8C62-E71C0FF73C7B}">
      <dgm:prSet phldr="0"/>
      <dgm:spPr/>
      <dgm:t>
        <a:bodyPr/>
        <a:lstStyle/>
        <a:p>
          <a:r>
            <a:rPr lang="en-GB" sz="1400" dirty="0">
              <a:latin typeface="Calibri Light"/>
            </a:rPr>
            <a:t>Logic based Learning</a:t>
          </a:r>
        </a:p>
      </dgm:t>
    </dgm:pt>
    <dgm:pt modelId="{0ADCE4BC-5488-4E78-8362-856F93F94B5E}" type="parTrans" cxnId="{5587BD34-0FCB-4E61-88FC-34719B89B89F}">
      <dgm:prSet/>
      <dgm:spPr/>
    </dgm:pt>
    <dgm:pt modelId="{7803E3C7-9C79-4863-9F8E-122F7736297D}" type="sibTrans" cxnId="{5587BD34-0FCB-4E61-88FC-34719B89B89F}">
      <dgm:prSet/>
      <dgm:spPr/>
    </dgm:pt>
    <dgm:pt modelId="{CDC85A68-6EC0-4F6B-9133-BEBA38592761}">
      <dgm:prSet phldr="0"/>
      <dgm:spPr/>
      <dgm:t>
        <a:bodyPr/>
        <a:lstStyle/>
        <a:p>
          <a:r>
            <a:rPr lang="en-GB" sz="1400" dirty="0">
              <a:latin typeface="Calibri Light"/>
            </a:rPr>
            <a:t>Speech Recognition</a:t>
          </a:r>
        </a:p>
      </dgm:t>
    </dgm:pt>
    <dgm:pt modelId="{7F3A1BAF-978E-4D54-8FF7-3E061CA18515}" type="parTrans" cxnId="{CCBDCB50-9793-4CB3-9E37-F9A2AB8981C0}">
      <dgm:prSet/>
      <dgm:spPr/>
    </dgm:pt>
    <dgm:pt modelId="{9FC7DA5E-E8FD-4D26-AA5B-881EFAFDD7CA}" type="sibTrans" cxnId="{CCBDCB50-9793-4CB3-9E37-F9A2AB8981C0}">
      <dgm:prSet/>
      <dgm:spPr/>
    </dgm:pt>
    <dgm:pt modelId="{667B635E-9C02-4823-9996-ABC0A8D48A35}">
      <dgm:prSet phldr="0"/>
      <dgm:spPr/>
      <dgm:t>
        <a:bodyPr/>
        <a:lstStyle/>
        <a:p>
          <a:r>
            <a:rPr lang="en-GB" sz="1400" dirty="0">
              <a:latin typeface="Calibri Light"/>
            </a:rPr>
            <a:t>Deep Learning</a:t>
          </a:r>
        </a:p>
      </dgm:t>
    </dgm:pt>
    <dgm:pt modelId="{2945C93F-1D02-4ADF-821A-098623404057}" type="parTrans" cxnId="{CF297493-036D-4C91-9D68-064CA0CE42ED}">
      <dgm:prSet/>
      <dgm:spPr/>
    </dgm:pt>
    <dgm:pt modelId="{0DEC0129-EB98-411C-9065-42825D26F1ED}" type="sibTrans" cxnId="{CF297493-036D-4C91-9D68-064CA0CE42ED}">
      <dgm:prSet/>
      <dgm:spPr/>
    </dgm:pt>
    <dgm:pt modelId="{40F25019-B6BE-43CE-A5CE-880C3030952B}">
      <dgm:prSet phldr="0"/>
      <dgm:spPr/>
      <dgm:t>
        <a:bodyPr/>
        <a:lstStyle/>
        <a:p>
          <a:r>
            <a:rPr lang="en-GB" sz="1400" dirty="0">
              <a:latin typeface="Calibri Light"/>
            </a:rPr>
            <a:t>CNN</a:t>
          </a:r>
        </a:p>
      </dgm:t>
    </dgm:pt>
    <dgm:pt modelId="{043229D1-AF59-4D3C-BC64-73B3614E1137}" type="parTrans" cxnId="{6E6835ED-C850-4C74-BC04-08BDAE890970}">
      <dgm:prSet/>
      <dgm:spPr/>
    </dgm:pt>
    <dgm:pt modelId="{2740AED3-A6A9-43EC-A028-8C607C4894E9}" type="sibTrans" cxnId="{6E6835ED-C850-4C74-BC04-08BDAE890970}">
      <dgm:prSet/>
      <dgm:spPr/>
    </dgm:pt>
    <dgm:pt modelId="{31F49E0C-B8AB-4393-96B8-543809129606}">
      <dgm:prSet phldr="0"/>
      <dgm:spPr/>
      <dgm:t>
        <a:bodyPr/>
        <a:lstStyle/>
        <a:p>
          <a:r>
            <a:rPr lang="en-GB" sz="1400" dirty="0">
              <a:latin typeface="Calibri Light"/>
            </a:rPr>
            <a:t>Transfer Learning</a:t>
          </a:r>
        </a:p>
      </dgm:t>
    </dgm:pt>
    <dgm:pt modelId="{694BEC22-B796-4200-9BF1-D0ECC7AF38F9}" type="parTrans" cxnId="{2845DA3F-FCB4-4F97-BCE0-2C9C07E5494E}">
      <dgm:prSet/>
      <dgm:spPr/>
    </dgm:pt>
    <dgm:pt modelId="{970ACF69-C9C6-46F0-A5AD-E6CFD74CE0A0}" type="sibTrans" cxnId="{2845DA3F-FCB4-4F97-BCE0-2C9C07E5494E}">
      <dgm:prSet/>
      <dgm:spPr/>
    </dgm:pt>
    <dgm:pt modelId="{0FA430DC-DBF6-4123-866C-6DD6104B80CE}">
      <dgm:prSet phldr="0"/>
      <dgm:spPr/>
      <dgm:t>
        <a:bodyPr/>
        <a:lstStyle/>
        <a:p>
          <a:r>
            <a:rPr lang="en-GB" sz="1400" dirty="0">
              <a:latin typeface="Calibri Light"/>
            </a:rPr>
            <a:t>Large Language Models e.g. ChatGPT</a:t>
          </a:r>
        </a:p>
      </dgm:t>
    </dgm:pt>
    <dgm:pt modelId="{0357495D-E656-4CA1-A79E-F9A54D02B961}" type="parTrans" cxnId="{786F6409-7E03-4BCD-A9F0-218F30209F46}">
      <dgm:prSet/>
      <dgm:spPr/>
    </dgm:pt>
    <dgm:pt modelId="{4A9B04F5-7045-4F79-85FC-A416536E9A86}" type="sibTrans" cxnId="{786F6409-7E03-4BCD-A9F0-218F30209F46}">
      <dgm:prSet/>
      <dgm:spPr/>
    </dgm:pt>
    <dgm:pt modelId="{48099C9E-1DE2-4DCF-91AD-CA0236059F41}" type="pres">
      <dgm:prSet presAssocID="{8D9C4C64-F799-4425-8623-2D86C4C6D0FE}" presName="root" presStyleCnt="0">
        <dgm:presLayoutVars>
          <dgm:chMax/>
          <dgm:chPref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649FC73-E8FF-4C94-A577-B93797B699E8}" type="pres">
      <dgm:prSet presAssocID="{8D9C4C64-F799-4425-8623-2D86C4C6D0FE}" presName="divider" presStyleLbl="fgAcc1" presStyleIdx="0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E7973884-9911-44F4-8EFD-E1542963BE60}" type="pres">
      <dgm:prSet presAssocID="{8D9C4C64-F799-4425-8623-2D86C4C6D0FE}" presName="nodes" presStyleCnt="0">
        <dgm:presLayoutVars>
          <dgm:chMax/>
          <dgm:chPref/>
          <dgm:animLvl val="lvl"/>
        </dgm:presLayoutVars>
      </dgm:prSet>
      <dgm:spPr/>
    </dgm:pt>
    <dgm:pt modelId="{6F7BFEE2-CEF1-4E61-9E6F-56DE39A32FCD}" type="pres">
      <dgm:prSet presAssocID="{F669755E-0B79-48FA-A6DA-D9DA7690E774}" presName="composite" presStyleCnt="0"/>
      <dgm:spPr/>
    </dgm:pt>
    <dgm:pt modelId="{24A85874-926A-4974-99BB-61280EAB28DD}" type="pres">
      <dgm:prSet presAssocID="{F669755E-0B79-48FA-A6DA-D9DA7690E774}" presName="ConnectorPoint" presStyleLbl="lnNode1" presStyleIdx="0" presStyleCnt="11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8EE19AB-8CB8-4FD4-88AC-C63AEDA1A2C7}" type="pres">
      <dgm:prSet presAssocID="{F669755E-0B79-48FA-A6DA-D9DA7690E774}" presName="DropPinPlaceHolder" presStyleCnt="0"/>
      <dgm:spPr/>
    </dgm:pt>
    <dgm:pt modelId="{C595D78E-A8FD-4BDD-B5A6-AB38788B037E}" type="pres">
      <dgm:prSet presAssocID="{F669755E-0B79-48FA-A6DA-D9DA7690E774}" presName="DropPin" presStyleLbl="alignNode1" presStyleIdx="0" presStyleCnt="11"/>
      <dgm:spPr/>
    </dgm:pt>
    <dgm:pt modelId="{541DDF17-04F7-4586-AEC9-CE5DC93A0703}" type="pres">
      <dgm:prSet presAssocID="{F669755E-0B79-48FA-A6DA-D9DA7690E774}" presName="Ellipse" presStyleLbl="fgAcc1" presStyleIdx="1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0F979A60-D6A6-4529-8688-6AE9DA55EADA}" type="pres">
      <dgm:prSet presAssocID="{F669755E-0B79-48FA-A6DA-D9DA7690E774}" presName="L2TextContainer" presStyleLbl="revTx" presStyleIdx="0" presStyleCnt="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2B9AEF-54EB-4510-992D-EEA55F0FC143}" type="pres">
      <dgm:prSet presAssocID="{F669755E-0B79-48FA-A6DA-D9DA7690E774}" presName="L1TextContainer" presStyleLbl="revTx" presStyleIdx="1" presStyleCnt="2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A43719-2ACF-417F-A269-E848DD39B5A1}" type="pres">
      <dgm:prSet presAssocID="{F669755E-0B79-48FA-A6DA-D9DA7690E774}" presName="ConnectLine" presStyleLbl="sibTrans1D1" presStyleIdx="0" presStyleCnt="11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BEFFCDD0-1907-4C37-AE18-C96DEC9D5447}" type="pres">
      <dgm:prSet presAssocID="{F669755E-0B79-48FA-A6DA-D9DA7690E774}" presName="EmptyPlaceHolder" presStyleCnt="0"/>
      <dgm:spPr/>
    </dgm:pt>
    <dgm:pt modelId="{73F90595-97EF-45F0-882A-DBB99D38CDF7}" type="pres">
      <dgm:prSet presAssocID="{13632107-20C6-432B-8CBE-C50F71F7B2D0}" presName="spaceBetweenRectangles" presStyleCnt="0"/>
      <dgm:spPr/>
    </dgm:pt>
    <dgm:pt modelId="{EA068DB4-550E-45DC-A73A-4A9040C98934}" type="pres">
      <dgm:prSet presAssocID="{17E25342-6C5A-481A-A781-0AE762D635A1}" presName="composite" presStyleCnt="0"/>
      <dgm:spPr/>
    </dgm:pt>
    <dgm:pt modelId="{4ACB343E-B9D3-4D8A-A8AD-8D5A455A2BA4}" type="pres">
      <dgm:prSet presAssocID="{17E25342-6C5A-481A-A781-0AE762D635A1}" presName="ConnectorPoint" presStyleLbl="lnNode1" presStyleIdx="1" presStyleCnt="11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25752354-1186-4417-A310-F51CE71612BC}" type="pres">
      <dgm:prSet presAssocID="{17E25342-6C5A-481A-A781-0AE762D635A1}" presName="DropPinPlaceHolder" presStyleCnt="0"/>
      <dgm:spPr/>
    </dgm:pt>
    <dgm:pt modelId="{DB7721BA-7094-4FE7-BBCE-437CABE3C909}" type="pres">
      <dgm:prSet presAssocID="{17E25342-6C5A-481A-A781-0AE762D635A1}" presName="DropPin" presStyleLbl="alignNode1" presStyleIdx="1" presStyleCnt="11"/>
      <dgm:spPr/>
    </dgm:pt>
    <dgm:pt modelId="{AD1F9229-6E61-4477-B6E5-20697333A859}" type="pres">
      <dgm:prSet presAssocID="{17E25342-6C5A-481A-A781-0AE762D635A1}" presName="Ellipse" presStyleLbl="fgAcc1" presStyleIdx="2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DBABB191-082B-4FDF-8317-77CCC4C34E8C}" type="pres">
      <dgm:prSet presAssocID="{17E25342-6C5A-481A-A781-0AE762D635A1}" presName="L2TextContainer" presStyleLbl="revTx" presStyleIdx="2" presStyleCnt="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FA55B0-8C5A-4050-B34E-666E605A7566}" type="pres">
      <dgm:prSet presAssocID="{17E25342-6C5A-481A-A781-0AE762D635A1}" presName="L1TextContainer" presStyleLbl="revTx" presStyleIdx="3" presStyleCnt="2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F5FF40-F1D3-4579-9DAF-292774BC84AB}" type="pres">
      <dgm:prSet presAssocID="{17E25342-6C5A-481A-A781-0AE762D635A1}" presName="ConnectLine" presStyleLbl="sibTrans1D1" presStyleIdx="1" presStyleCnt="11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69B8A18C-FBFD-4FC7-BAB9-33335973CFE1}" type="pres">
      <dgm:prSet presAssocID="{17E25342-6C5A-481A-A781-0AE762D635A1}" presName="EmptyPlaceHolder" presStyleCnt="0"/>
      <dgm:spPr/>
    </dgm:pt>
    <dgm:pt modelId="{A373801B-F2DA-4FC6-B5E3-4A02C1F8D36E}" type="pres">
      <dgm:prSet presAssocID="{628848D1-70EB-42EB-9E92-31CD54593834}" presName="spaceBetweenRectangles" presStyleCnt="0"/>
      <dgm:spPr/>
    </dgm:pt>
    <dgm:pt modelId="{9E535959-F5DC-4579-BF9C-622719A6FD6C}" type="pres">
      <dgm:prSet presAssocID="{E1892167-C7F4-4DDC-A98A-1CA0B75C2F80}" presName="composite" presStyleCnt="0"/>
      <dgm:spPr/>
    </dgm:pt>
    <dgm:pt modelId="{F81A74C5-2929-454F-9F85-645D38AB103D}" type="pres">
      <dgm:prSet presAssocID="{E1892167-C7F4-4DDC-A98A-1CA0B75C2F80}" presName="ConnectorPoint" presStyleLbl="lnNode1" presStyleIdx="2" presStyleCnt="11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07A48F5-008F-470E-AE47-0E05412F6335}" type="pres">
      <dgm:prSet presAssocID="{E1892167-C7F4-4DDC-A98A-1CA0B75C2F80}" presName="DropPinPlaceHolder" presStyleCnt="0"/>
      <dgm:spPr/>
    </dgm:pt>
    <dgm:pt modelId="{1D2B30FE-FB9F-41B1-9D23-F61AAE96F76A}" type="pres">
      <dgm:prSet presAssocID="{E1892167-C7F4-4DDC-A98A-1CA0B75C2F80}" presName="DropPin" presStyleLbl="alignNode1" presStyleIdx="2" presStyleCnt="11"/>
      <dgm:spPr/>
    </dgm:pt>
    <dgm:pt modelId="{81964516-1E2F-4915-8FFD-12A251F61993}" type="pres">
      <dgm:prSet presAssocID="{E1892167-C7F4-4DDC-A98A-1CA0B75C2F80}" presName="Ellipse" presStyleLbl="fgAcc1" presStyleIdx="3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A7EDFC46-6B43-4F54-91F1-BF97AB74BC6B}" type="pres">
      <dgm:prSet presAssocID="{E1892167-C7F4-4DDC-A98A-1CA0B75C2F80}" presName="L2TextContainer" presStyleLbl="revTx" presStyleIdx="4" presStyleCnt="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14B28F-BDA7-40F0-B4BA-E5AFCB925BF7}" type="pres">
      <dgm:prSet presAssocID="{E1892167-C7F4-4DDC-A98A-1CA0B75C2F80}" presName="L1TextContainer" presStyleLbl="revTx" presStyleIdx="5" presStyleCnt="2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326D8F-3D1C-4CDD-A799-C84E5FA526E1}" type="pres">
      <dgm:prSet presAssocID="{E1892167-C7F4-4DDC-A98A-1CA0B75C2F80}" presName="ConnectLine" presStyleLbl="sibTrans1D1" presStyleIdx="2" presStyleCnt="11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8BB0D0A6-356B-44D3-97A8-4EA5103F766A}" type="pres">
      <dgm:prSet presAssocID="{E1892167-C7F4-4DDC-A98A-1CA0B75C2F80}" presName="EmptyPlaceHolder" presStyleCnt="0"/>
      <dgm:spPr/>
    </dgm:pt>
    <dgm:pt modelId="{7674584B-5BDD-4857-A1E5-E168CA0852D8}" type="pres">
      <dgm:prSet presAssocID="{924F6A01-9891-44B0-8A01-8A3958EF5BC3}" presName="spaceBetweenRectangles" presStyleCnt="0"/>
      <dgm:spPr/>
    </dgm:pt>
    <dgm:pt modelId="{36CF7C95-A463-4D66-BC82-46BCAB4FA842}" type="pres">
      <dgm:prSet presAssocID="{9CABF08C-C100-4664-80FA-3B271B107036}" presName="composite" presStyleCnt="0"/>
      <dgm:spPr/>
    </dgm:pt>
    <dgm:pt modelId="{FC88CB94-C223-4023-B4E4-2C6F56BD2E78}" type="pres">
      <dgm:prSet presAssocID="{9CABF08C-C100-4664-80FA-3B271B107036}" presName="ConnectorPoint" presStyleLbl="lnNode1" presStyleIdx="3" presStyleCnt="11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0DA5FC3-3757-41BD-B05A-E8775DE8C472}" type="pres">
      <dgm:prSet presAssocID="{9CABF08C-C100-4664-80FA-3B271B107036}" presName="DropPinPlaceHolder" presStyleCnt="0"/>
      <dgm:spPr/>
    </dgm:pt>
    <dgm:pt modelId="{B3D06D7D-2B4D-4AD9-9281-6403B03ED222}" type="pres">
      <dgm:prSet presAssocID="{9CABF08C-C100-4664-80FA-3B271B107036}" presName="DropPin" presStyleLbl="alignNode1" presStyleIdx="3" presStyleCnt="11"/>
      <dgm:spPr/>
    </dgm:pt>
    <dgm:pt modelId="{97EE6793-6796-42B7-9436-1E0B370429F8}" type="pres">
      <dgm:prSet presAssocID="{9CABF08C-C100-4664-80FA-3B271B107036}" presName="Ellipse" presStyleLbl="fgAcc1" presStyleIdx="4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132C91C8-3DA1-41B9-9C38-EF4E6F7F67D5}" type="pres">
      <dgm:prSet presAssocID="{9CABF08C-C100-4664-80FA-3B271B107036}" presName="L2TextContainer" presStyleLbl="revTx" presStyleIdx="6" presStyleCnt="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CC9079-4349-487B-83E0-C3AEA5BDB2E3}" type="pres">
      <dgm:prSet presAssocID="{9CABF08C-C100-4664-80FA-3B271B107036}" presName="L1TextContainer" presStyleLbl="revTx" presStyleIdx="7" presStyleCnt="2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53B1AA-F1B4-4F2B-A722-DFFA7C8EAB30}" type="pres">
      <dgm:prSet presAssocID="{9CABF08C-C100-4664-80FA-3B271B107036}" presName="ConnectLine" presStyleLbl="sibTrans1D1" presStyleIdx="3" presStyleCnt="11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E180A631-77C5-4C15-A7A0-B649BCAB4072}" type="pres">
      <dgm:prSet presAssocID="{9CABF08C-C100-4664-80FA-3B271B107036}" presName="EmptyPlaceHolder" presStyleCnt="0"/>
      <dgm:spPr/>
    </dgm:pt>
    <dgm:pt modelId="{E81ECEB9-F0E2-4175-9D7E-9CBD9DA0469D}" type="pres">
      <dgm:prSet presAssocID="{FD09AF56-FA0E-41D3-A3C3-CF7D83EACF51}" presName="spaceBetweenRectangles" presStyleCnt="0"/>
      <dgm:spPr/>
    </dgm:pt>
    <dgm:pt modelId="{5C5A8CEB-9CB6-4118-A622-AC9A4584F012}" type="pres">
      <dgm:prSet presAssocID="{EF5651B6-E0E3-4657-801E-90F3C5AD61B6}" presName="composite" presStyleCnt="0"/>
      <dgm:spPr/>
    </dgm:pt>
    <dgm:pt modelId="{F49E7DB0-368B-461E-BE4A-5A8B1A17DDC1}" type="pres">
      <dgm:prSet presAssocID="{EF5651B6-E0E3-4657-801E-90F3C5AD61B6}" presName="ConnectorPoint" presStyleLbl="lnNode1" presStyleIdx="4" presStyleCnt="11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B0FAB07-DA31-445A-BF43-63B1D1761731}" type="pres">
      <dgm:prSet presAssocID="{EF5651B6-E0E3-4657-801E-90F3C5AD61B6}" presName="DropPinPlaceHolder" presStyleCnt="0"/>
      <dgm:spPr/>
    </dgm:pt>
    <dgm:pt modelId="{CA0B8C3D-6112-4FD3-B159-F25FB2062E54}" type="pres">
      <dgm:prSet presAssocID="{EF5651B6-E0E3-4657-801E-90F3C5AD61B6}" presName="DropPin" presStyleLbl="alignNode1" presStyleIdx="4" presStyleCnt="11"/>
      <dgm:spPr/>
    </dgm:pt>
    <dgm:pt modelId="{20AD48DF-ECBF-4C9E-AF0A-7A7D129F4AF7}" type="pres">
      <dgm:prSet presAssocID="{EF5651B6-E0E3-4657-801E-90F3C5AD61B6}" presName="Ellipse" presStyleLbl="fgAcc1" presStyleIdx="5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9C26B85C-DDFE-49B4-AD40-BFE5B7AC81B6}" type="pres">
      <dgm:prSet presAssocID="{EF5651B6-E0E3-4657-801E-90F3C5AD61B6}" presName="L2TextContainer" presStyleLbl="revTx" presStyleIdx="8" presStyleCnt="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4A538A-5495-4839-BE09-F009F8E7BC36}" type="pres">
      <dgm:prSet presAssocID="{EF5651B6-E0E3-4657-801E-90F3C5AD61B6}" presName="L1TextContainer" presStyleLbl="revTx" presStyleIdx="9" presStyleCnt="2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8A3EFF-AD7E-46F1-A9AD-D96806340192}" type="pres">
      <dgm:prSet presAssocID="{EF5651B6-E0E3-4657-801E-90F3C5AD61B6}" presName="ConnectLine" presStyleLbl="sibTrans1D1" presStyleIdx="4" presStyleCnt="11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34FA423F-6F4D-43AA-B6CF-246AB965DE6D}" type="pres">
      <dgm:prSet presAssocID="{EF5651B6-E0E3-4657-801E-90F3C5AD61B6}" presName="EmptyPlaceHolder" presStyleCnt="0"/>
      <dgm:spPr/>
    </dgm:pt>
    <dgm:pt modelId="{066C132C-87AE-49F3-9193-E49F337E678D}" type="pres">
      <dgm:prSet presAssocID="{1DBD7F16-B13C-47C6-AC47-F238CF466C74}" presName="spaceBetweenRectangles" presStyleCnt="0"/>
      <dgm:spPr/>
    </dgm:pt>
    <dgm:pt modelId="{C2F44AE3-1585-40B9-AB9B-38A180C9E4C7}" type="pres">
      <dgm:prSet presAssocID="{38E9640B-2C26-4E31-9795-E8AE2B0BC274}" presName="composite" presStyleCnt="0"/>
      <dgm:spPr/>
    </dgm:pt>
    <dgm:pt modelId="{22B4ED6E-7116-4E95-A69F-B0DF7E3C6FC2}" type="pres">
      <dgm:prSet presAssocID="{38E9640B-2C26-4E31-9795-E8AE2B0BC274}" presName="ConnectorPoint" presStyleLbl="lnNode1" presStyleIdx="5" presStyleCnt="11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2E51CEFD-1288-4723-ABFD-DFF795EE602C}" type="pres">
      <dgm:prSet presAssocID="{38E9640B-2C26-4E31-9795-E8AE2B0BC274}" presName="DropPinPlaceHolder" presStyleCnt="0"/>
      <dgm:spPr/>
    </dgm:pt>
    <dgm:pt modelId="{101F69F3-7EF6-4EEC-9A5E-31BA8FD5E980}" type="pres">
      <dgm:prSet presAssocID="{38E9640B-2C26-4E31-9795-E8AE2B0BC274}" presName="DropPin" presStyleLbl="alignNode1" presStyleIdx="5" presStyleCnt="11"/>
      <dgm:spPr/>
    </dgm:pt>
    <dgm:pt modelId="{EEEDB89E-CDCE-4E6A-9BE3-D193A3FC3EE5}" type="pres">
      <dgm:prSet presAssocID="{38E9640B-2C26-4E31-9795-E8AE2B0BC274}" presName="Ellipse" presStyleLbl="fgAcc1" presStyleIdx="6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C5F009A7-7EB3-4856-BE97-F63FA64482D4}" type="pres">
      <dgm:prSet presAssocID="{38E9640B-2C26-4E31-9795-E8AE2B0BC274}" presName="L2TextContainer" presStyleLbl="revTx" presStyleIdx="10" presStyleCnt="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5AF398-321A-4E67-B257-C5F13930DFFB}" type="pres">
      <dgm:prSet presAssocID="{38E9640B-2C26-4E31-9795-E8AE2B0BC274}" presName="L1TextContainer" presStyleLbl="revTx" presStyleIdx="11" presStyleCnt="2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1D58E9-9B99-47CB-8581-BC70C4628D8F}" type="pres">
      <dgm:prSet presAssocID="{38E9640B-2C26-4E31-9795-E8AE2B0BC274}" presName="ConnectLine" presStyleLbl="sibTrans1D1" presStyleIdx="5" presStyleCnt="11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2BFD89DA-6807-4F62-8BC8-83FB01F0B61D}" type="pres">
      <dgm:prSet presAssocID="{38E9640B-2C26-4E31-9795-E8AE2B0BC274}" presName="EmptyPlaceHolder" presStyleCnt="0"/>
      <dgm:spPr/>
    </dgm:pt>
    <dgm:pt modelId="{0F5F6AB6-F91E-49C4-949B-389124A41656}" type="pres">
      <dgm:prSet presAssocID="{D2C34D3C-D23D-4A3A-8710-DD1C02F45F13}" presName="spaceBetweenRectangles" presStyleCnt="0"/>
      <dgm:spPr/>
    </dgm:pt>
    <dgm:pt modelId="{5BFA5397-7AAB-4668-8D86-F89E5B54D201}" type="pres">
      <dgm:prSet presAssocID="{E9171F5A-FA4F-46FC-B541-A2272D6BC090}" presName="composite" presStyleCnt="0"/>
      <dgm:spPr/>
    </dgm:pt>
    <dgm:pt modelId="{80784B45-537C-4E8E-901E-BB9F26182202}" type="pres">
      <dgm:prSet presAssocID="{E9171F5A-FA4F-46FC-B541-A2272D6BC090}" presName="ConnectorPoint" presStyleLbl="lnNode1" presStyleIdx="6" presStyleCnt="11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516EA6B-6D78-4FD9-815E-488D76523CB4}" type="pres">
      <dgm:prSet presAssocID="{E9171F5A-FA4F-46FC-B541-A2272D6BC090}" presName="DropPinPlaceHolder" presStyleCnt="0"/>
      <dgm:spPr/>
    </dgm:pt>
    <dgm:pt modelId="{0A2C160D-1502-4F8B-BC79-CC4CF550A18D}" type="pres">
      <dgm:prSet presAssocID="{E9171F5A-FA4F-46FC-B541-A2272D6BC090}" presName="DropPin" presStyleLbl="alignNode1" presStyleIdx="6" presStyleCnt="11"/>
      <dgm:spPr/>
    </dgm:pt>
    <dgm:pt modelId="{F7E70E52-1C37-477B-9E5C-195281111051}" type="pres">
      <dgm:prSet presAssocID="{E9171F5A-FA4F-46FC-B541-A2272D6BC090}" presName="Ellipse" presStyleLbl="fgAcc1" presStyleIdx="7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3822DCA0-9694-4A22-BD7E-2965454FD871}" type="pres">
      <dgm:prSet presAssocID="{E9171F5A-FA4F-46FC-B541-A2272D6BC090}" presName="L2TextContainer" presStyleLbl="revTx" presStyleIdx="12" presStyleCnt="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FB9121-519B-475E-974A-73506EE61DE0}" type="pres">
      <dgm:prSet presAssocID="{E9171F5A-FA4F-46FC-B541-A2272D6BC090}" presName="L1TextContainer" presStyleLbl="revTx" presStyleIdx="13" presStyleCnt="2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5223FA-A5AE-4BC7-BF9F-18290F9D1487}" type="pres">
      <dgm:prSet presAssocID="{E9171F5A-FA4F-46FC-B541-A2272D6BC090}" presName="ConnectLine" presStyleLbl="sibTrans1D1" presStyleIdx="6" presStyleCnt="11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80387DA7-74EA-4381-99B2-20F96603693B}" type="pres">
      <dgm:prSet presAssocID="{E9171F5A-FA4F-46FC-B541-A2272D6BC090}" presName="EmptyPlaceHolder" presStyleCnt="0"/>
      <dgm:spPr/>
    </dgm:pt>
    <dgm:pt modelId="{B4226EFE-0E97-4978-914E-1CDBC1595917}" type="pres">
      <dgm:prSet presAssocID="{D9B84C03-C1BE-428C-BCB1-2F61CF19C1F0}" presName="spaceBetweenRectangles" presStyleCnt="0"/>
      <dgm:spPr/>
    </dgm:pt>
    <dgm:pt modelId="{3B3F1839-308D-464D-848D-9619ED04B099}" type="pres">
      <dgm:prSet presAssocID="{ED06FD18-7859-49E0-A895-763432E8F483}" presName="composite" presStyleCnt="0"/>
      <dgm:spPr/>
    </dgm:pt>
    <dgm:pt modelId="{E9D84573-1BBC-401D-8795-146F70E59DA6}" type="pres">
      <dgm:prSet presAssocID="{ED06FD18-7859-49E0-A895-763432E8F483}" presName="ConnectorPoint" presStyleLbl="lnNode1" presStyleIdx="7" presStyleCnt="11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A1B629A-9CAB-4925-BCC7-1DB529331551}" type="pres">
      <dgm:prSet presAssocID="{ED06FD18-7859-49E0-A895-763432E8F483}" presName="DropPinPlaceHolder" presStyleCnt="0"/>
      <dgm:spPr/>
    </dgm:pt>
    <dgm:pt modelId="{FF20D4D7-EACA-4C12-9C85-A982A309F916}" type="pres">
      <dgm:prSet presAssocID="{ED06FD18-7859-49E0-A895-763432E8F483}" presName="DropPin" presStyleLbl="alignNode1" presStyleIdx="7" presStyleCnt="11"/>
      <dgm:spPr/>
    </dgm:pt>
    <dgm:pt modelId="{95D54426-9587-4C4B-8478-6050ED6A7AF3}" type="pres">
      <dgm:prSet presAssocID="{ED06FD18-7859-49E0-A895-763432E8F483}" presName="Ellipse" presStyleLbl="fgAcc1" presStyleIdx="8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45449D8D-DC2B-43D3-8B64-4EB0C9ABD970}" type="pres">
      <dgm:prSet presAssocID="{ED06FD18-7859-49E0-A895-763432E8F483}" presName="L2TextContainer" presStyleLbl="revTx" presStyleIdx="14" presStyleCnt="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40C762-9B0B-4CAF-ACE3-A869D462BA72}" type="pres">
      <dgm:prSet presAssocID="{ED06FD18-7859-49E0-A895-763432E8F483}" presName="L1TextContainer" presStyleLbl="revTx" presStyleIdx="15" presStyleCnt="2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FD7434-0BBB-491E-B488-ECAAF1813709}" type="pres">
      <dgm:prSet presAssocID="{ED06FD18-7859-49E0-A895-763432E8F483}" presName="ConnectLine" presStyleLbl="sibTrans1D1" presStyleIdx="7" presStyleCnt="11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2FD6531B-F528-4E9F-934A-181D16BD0F47}" type="pres">
      <dgm:prSet presAssocID="{ED06FD18-7859-49E0-A895-763432E8F483}" presName="EmptyPlaceHolder" presStyleCnt="0"/>
      <dgm:spPr/>
    </dgm:pt>
    <dgm:pt modelId="{3A7AD344-3426-476B-B0DC-9EC457AA489E}" type="pres">
      <dgm:prSet presAssocID="{24AE868F-5C7A-409D-96D0-22CF03B75279}" presName="spaceBetweenRectangles" presStyleCnt="0"/>
      <dgm:spPr/>
    </dgm:pt>
    <dgm:pt modelId="{5248C2AD-BAE2-4A44-BE14-591D1279E5D7}" type="pres">
      <dgm:prSet presAssocID="{9DFCB92B-C2D2-47D5-8B9D-FA7CAFA865D8}" presName="composite" presStyleCnt="0"/>
      <dgm:spPr/>
    </dgm:pt>
    <dgm:pt modelId="{14ACC471-EF40-477B-8491-9A045680AA63}" type="pres">
      <dgm:prSet presAssocID="{9DFCB92B-C2D2-47D5-8B9D-FA7CAFA865D8}" presName="ConnectorPoint" presStyleLbl="lnNode1" presStyleIdx="8" presStyleCnt="11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E6B8C838-0FA3-4E58-B999-662FB1822A80}" type="pres">
      <dgm:prSet presAssocID="{9DFCB92B-C2D2-47D5-8B9D-FA7CAFA865D8}" presName="DropPinPlaceHolder" presStyleCnt="0"/>
      <dgm:spPr/>
    </dgm:pt>
    <dgm:pt modelId="{E63E9A63-2448-454B-AC49-FA5C9290F37D}" type="pres">
      <dgm:prSet presAssocID="{9DFCB92B-C2D2-47D5-8B9D-FA7CAFA865D8}" presName="DropPin" presStyleLbl="alignNode1" presStyleIdx="8" presStyleCnt="11"/>
      <dgm:spPr/>
    </dgm:pt>
    <dgm:pt modelId="{FCC83AC1-7455-4CC6-B623-DA9F7902EB7D}" type="pres">
      <dgm:prSet presAssocID="{9DFCB92B-C2D2-47D5-8B9D-FA7CAFA865D8}" presName="Ellipse" presStyleLbl="fgAcc1" presStyleIdx="9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91B557AF-7D49-4EEF-A8B2-4D5A8FEEE9B1}" type="pres">
      <dgm:prSet presAssocID="{9DFCB92B-C2D2-47D5-8B9D-FA7CAFA865D8}" presName="L2TextContainer" presStyleLbl="revTx" presStyleIdx="16" presStyleCnt="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A93385-8ADA-4D5B-B7A6-B2FF2ADB59CC}" type="pres">
      <dgm:prSet presAssocID="{9DFCB92B-C2D2-47D5-8B9D-FA7CAFA865D8}" presName="L1TextContainer" presStyleLbl="revTx" presStyleIdx="17" presStyleCnt="2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7855F-C911-4D66-9DED-1BDC2CFFF999}" type="pres">
      <dgm:prSet presAssocID="{9DFCB92B-C2D2-47D5-8B9D-FA7CAFA865D8}" presName="ConnectLine" presStyleLbl="sibTrans1D1" presStyleIdx="8" presStyleCnt="11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5A9C0B9F-D3BF-4073-B36E-CAD475BEB589}" type="pres">
      <dgm:prSet presAssocID="{9DFCB92B-C2D2-47D5-8B9D-FA7CAFA865D8}" presName="EmptyPlaceHolder" presStyleCnt="0"/>
      <dgm:spPr/>
    </dgm:pt>
    <dgm:pt modelId="{BA348403-F191-4076-91E2-156DF0720040}" type="pres">
      <dgm:prSet presAssocID="{A9CA3F33-7185-4EE6-A1CE-9EF22F30EF76}" presName="spaceBetweenRectangles" presStyleCnt="0"/>
      <dgm:spPr/>
    </dgm:pt>
    <dgm:pt modelId="{1FAD52DA-AA3F-4BB2-8B68-DF2FA6643E85}" type="pres">
      <dgm:prSet presAssocID="{3C0772C3-08BE-4905-915A-2EA422E11C7D}" presName="composite" presStyleCnt="0"/>
      <dgm:spPr/>
    </dgm:pt>
    <dgm:pt modelId="{3FFC6B04-8D56-4044-80A9-7DB34FB6DB6E}" type="pres">
      <dgm:prSet presAssocID="{3C0772C3-08BE-4905-915A-2EA422E11C7D}" presName="ConnectorPoint" presStyleLbl="lnNode1" presStyleIdx="9" presStyleCnt="11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3E9EB2B-536D-4578-85EB-3FD1F4B57BC8}" type="pres">
      <dgm:prSet presAssocID="{3C0772C3-08BE-4905-915A-2EA422E11C7D}" presName="DropPinPlaceHolder" presStyleCnt="0"/>
      <dgm:spPr/>
    </dgm:pt>
    <dgm:pt modelId="{E9C0238F-B0EB-47BD-AFB5-5A5888A0A19B}" type="pres">
      <dgm:prSet presAssocID="{3C0772C3-08BE-4905-915A-2EA422E11C7D}" presName="DropPin" presStyleLbl="alignNode1" presStyleIdx="9" presStyleCnt="11"/>
      <dgm:spPr/>
    </dgm:pt>
    <dgm:pt modelId="{727933FC-07AA-429C-B517-AF40B3A56F5B}" type="pres">
      <dgm:prSet presAssocID="{3C0772C3-08BE-4905-915A-2EA422E11C7D}" presName="Ellipse" presStyleLbl="fgAcc1" presStyleIdx="10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B3835A8-B1DD-4DCF-B5B6-666D708DF88D}" type="pres">
      <dgm:prSet presAssocID="{3C0772C3-08BE-4905-915A-2EA422E11C7D}" presName="L2TextContainer" presStyleLbl="revTx" presStyleIdx="18" presStyleCnt="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9888F2-F9A9-4F5D-A859-0B1F000D396D}" type="pres">
      <dgm:prSet presAssocID="{3C0772C3-08BE-4905-915A-2EA422E11C7D}" presName="L1TextContainer" presStyleLbl="revTx" presStyleIdx="19" presStyleCnt="2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619D37-C4F4-4A7C-B182-607946D2C8CA}" type="pres">
      <dgm:prSet presAssocID="{3C0772C3-08BE-4905-915A-2EA422E11C7D}" presName="ConnectLine" presStyleLbl="sibTrans1D1" presStyleIdx="9" presStyleCnt="11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EC848D11-F960-4B3E-A161-634699B53967}" type="pres">
      <dgm:prSet presAssocID="{3C0772C3-08BE-4905-915A-2EA422E11C7D}" presName="EmptyPlaceHolder" presStyleCnt="0"/>
      <dgm:spPr/>
    </dgm:pt>
    <dgm:pt modelId="{842D342F-93A3-42AB-ADD1-40266C9AE205}" type="pres">
      <dgm:prSet presAssocID="{56E6BC0C-240F-4502-965C-6804F3302E9B}" presName="spaceBetweenRectangles" presStyleCnt="0"/>
      <dgm:spPr/>
    </dgm:pt>
    <dgm:pt modelId="{C6324BCC-10A2-4C08-A395-DDD580E94A5A}" type="pres">
      <dgm:prSet presAssocID="{5756FD7B-52E7-4AF5-8B2A-7CAB40321650}" presName="composite" presStyleCnt="0"/>
      <dgm:spPr/>
    </dgm:pt>
    <dgm:pt modelId="{729345E4-4262-4445-8D67-B301BE6531BA}" type="pres">
      <dgm:prSet presAssocID="{5756FD7B-52E7-4AF5-8B2A-7CAB40321650}" presName="ConnectorPoint" presStyleLbl="lnNode1" presStyleIdx="10" presStyleCnt="11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6D6A359A-9DC0-4D0F-8CA8-785A56141491}" type="pres">
      <dgm:prSet presAssocID="{5756FD7B-52E7-4AF5-8B2A-7CAB40321650}" presName="DropPinPlaceHolder" presStyleCnt="0"/>
      <dgm:spPr/>
    </dgm:pt>
    <dgm:pt modelId="{5AD95C34-4505-4745-A4B3-C329D1CA1520}" type="pres">
      <dgm:prSet presAssocID="{5756FD7B-52E7-4AF5-8B2A-7CAB40321650}" presName="DropPin" presStyleLbl="alignNode1" presStyleIdx="10" presStyleCnt="11"/>
      <dgm:spPr/>
    </dgm:pt>
    <dgm:pt modelId="{9592C0D3-EE03-436E-9A79-29E07DEE99C7}" type="pres">
      <dgm:prSet presAssocID="{5756FD7B-52E7-4AF5-8B2A-7CAB40321650}" presName="Ellipse" presStyleLbl="fgAcc1" presStyleIdx="11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57C8AC5B-36E4-4ABB-A14D-E3F8EC619A99}" type="pres">
      <dgm:prSet presAssocID="{5756FD7B-52E7-4AF5-8B2A-7CAB40321650}" presName="L2TextContainer" presStyleLbl="revTx" presStyleIdx="20" presStyleCnt="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CB019F-D0CC-494F-8E98-5B6EECE0D05F}" type="pres">
      <dgm:prSet presAssocID="{5756FD7B-52E7-4AF5-8B2A-7CAB40321650}" presName="L1TextContainer" presStyleLbl="revTx" presStyleIdx="21" presStyleCnt="2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0236EA-50D0-45D1-B3F1-0749F6048813}" type="pres">
      <dgm:prSet presAssocID="{5756FD7B-52E7-4AF5-8B2A-7CAB40321650}" presName="ConnectLine" presStyleLbl="sibTrans1D1" presStyleIdx="10" presStyleCnt="11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04F6F5F4-1BB2-4C5C-A40B-0BE5A5F436CC}" type="pres">
      <dgm:prSet presAssocID="{5756FD7B-52E7-4AF5-8B2A-7CAB40321650}" presName="EmptyPlaceHolder" presStyleCnt="0"/>
      <dgm:spPr/>
    </dgm:pt>
  </dgm:ptLst>
  <dgm:cxnLst>
    <dgm:cxn modelId="{885B844E-4FB3-45EA-927C-91BF04F9944B}" type="presOf" srcId="{F669755E-0B79-48FA-A6DA-D9DA7690E774}" destId="{DF2B9AEF-54EB-4510-992D-EEA55F0FC143}" srcOrd="0" destOrd="0" presId="urn:microsoft.com/office/officeart/2017/3/layout/DropPinTimeline"/>
    <dgm:cxn modelId="{859E7162-05EC-4CDD-9A80-A448E148BA5B}" type="presOf" srcId="{9CABF08C-C100-4664-80FA-3B271B107036}" destId="{E9CC9079-4349-487B-83E0-C3AEA5BDB2E3}" srcOrd="0" destOrd="0" presId="urn:microsoft.com/office/officeart/2017/3/layout/DropPinTimeline"/>
    <dgm:cxn modelId="{A5E8B360-4350-4A9A-8515-1B5A37690E59}" type="presOf" srcId="{31F49E0C-B8AB-4393-96B8-543809129606}" destId="{6B3835A8-B1DD-4DCF-B5B6-666D708DF88D}" srcOrd="0" destOrd="0" presId="urn:microsoft.com/office/officeart/2017/3/layout/DropPinTimeline"/>
    <dgm:cxn modelId="{5CE63422-7425-41DA-9377-BE2D6B7103EF}" srcId="{8D9C4C64-F799-4425-8623-2D86C4C6D0FE}" destId="{3C0772C3-08BE-4905-915A-2EA422E11C7D}" srcOrd="9" destOrd="0" parTransId="{AF28A1EB-B302-4C19-A722-4AC0C013CEEF}" sibTransId="{56E6BC0C-240F-4502-965C-6804F3302E9B}"/>
    <dgm:cxn modelId="{0FBFC5C7-F3E4-4E98-9DE8-CA27392D049F}" srcId="{8D9C4C64-F799-4425-8623-2D86C4C6D0FE}" destId="{E1892167-C7F4-4DDC-A98A-1CA0B75C2F80}" srcOrd="2" destOrd="0" parTransId="{BA5638D7-2778-4C2E-B882-746DEE30A0AD}" sibTransId="{924F6A01-9891-44B0-8A01-8A3958EF5BC3}"/>
    <dgm:cxn modelId="{FAD8478D-4FB3-444D-8E17-2507ED8F1630}" type="presOf" srcId="{667B635E-9C02-4823-9996-ABC0A8D48A35}" destId="{45449D8D-DC2B-43D3-8B64-4EB0C9ABD970}" srcOrd="0" destOrd="0" presId="urn:microsoft.com/office/officeart/2017/3/layout/DropPinTimeline"/>
    <dgm:cxn modelId="{752361D7-D7C6-4412-B242-F363C1A656E3}" srcId="{8D9C4C64-F799-4425-8623-2D86C4C6D0FE}" destId="{9CABF08C-C100-4664-80FA-3B271B107036}" srcOrd="3" destOrd="0" parTransId="{519CC28E-93FC-44C9-9426-66D962E84D39}" sibTransId="{FD09AF56-FA0E-41D3-A3C3-CF7D83EACF51}"/>
    <dgm:cxn modelId="{16B047A6-474F-4CA2-8D43-9E2B69053C28}" type="presOf" srcId="{56D66435-490C-4993-89C8-C9D4BA1930DD}" destId="{0F979A60-D6A6-4529-8688-6AE9DA55EADA}" srcOrd="0" destOrd="0" presId="urn:microsoft.com/office/officeart/2017/3/layout/DropPinTimeline"/>
    <dgm:cxn modelId="{0A0C185C-CA19-4F46-B16D-120F24EE1EE4}" srcId="{8D9C4C64-F799-4425-8623-2D86C4C6D0FE}" destId="{9DFCB92B-C2D2-47D5-8B9D-FA7CAFA865D8}" srcOrd="8" destOrd="0" parTransId="{F27CE51B-11CA-4C31-856C-3A18D9E50E65}" sibTransId="{A9CA3F33-7185-4EE6-A1CE-9EF22F30EF76}"/>
    <dgm:cxn modelId="{7E83CDBF-ECDE-47DC-AF7B-2C5A9E388635}" type="presOf" srcId="{E9171F5A-FA4F-46FC-B541-A2272D6BC090}" destId="{0DFB9121-519B-475E-974A-73506EE61DE0}" srcOrd="0" destOrd="0" presId="urn:microsoft.com/office/officeart/2017/3/layout/DropPinTimeline"/>
    <dgm:cxn modelId="{A9DD1A43-8C81-4970-933E-04CFA3F64B84}" type="presOf" srcId="{17E25342-6C5A-481A-A781-0AE762D635A1}" destId="{0DFA55B0-8C5A-4050-B34E-666E605A7566}" srcOrd="0" destOrd="0" presId="urn:microsoft.com/office/officeart/2017/3/layout/DropPinTimeline"/>
    <dgm:cxn modelId="{BB46A478-AE7F-4DCA-B730-A523A5EF5A72}" type="presOf" srcId="{5756FD7B-52E7-4AF5-8B2A-7CAB40321650}" destId="{78CB019F-D0CC-494F-8E98-5B6EECE0D05F}" srcOrd="0" destOrd="0" presId="urn:microsoft.com/office/officeart/2017/3/layout/DropPinTimeline"/>
    <dgm:cxn modelId="{ACBC1071-8440-4605-8376-E8542AA4635B}" srcId="{8D9C4C64-F799-4425-8623-2D86C4C6D0FE}" destId="{F669755E-0B79-48FA-A6DA-D9DA7690E774}" srcOrd="0" destOrd="0" parTransId="{DEF1CB7D-87F4-47A4-B1A6-4F03B7232090}" sibTransId="{13632107-20C6-432B-8CBE-C50F71F7B2D0}"/>
    <dgm:cxn modelId="{786F6409-7E03-4BCD-A9F0-218F30209F46}" srcId="{5756FD7B-52E7-4AF5-8B2A-7CAB40321650}" destId="{0FA430DC-DBF6-4123-866C-6DD6104B80CE}" srcOrd="0" destOrd="0" parTransId="{0357495D-E656-4CA1-A79E-F9A54D02B961}" sibTransId="{4A9B04F5-7045-4F79-85FC-A416536E9A86}"/>
    <dgm:cxn modelId="{9093B750-7177-4EB5-926B-3E94AF3E8DAE}" srcId="{8D9C4C64-F799-4425-8623-2D86C4C6D0FE}" destId="{EF5651B6-E0E3-4657-801E-90F3C5AD61B6}" srcOrd="4" destOrd="0" parTransId="{2850CACF-F3C0-4D85-A3AD-D964575230FB}" sibTransId="{1DBD7F16-B13C-47C6-AC47-F238CF466C74}"/>
    <dgm:cxn modelId="{A1D3D84F-7137-4D1F-8A8D-49DD5AB35727}" type="presOf" srcId="{40F25019-B6BE-43CE-A5CE-880C3030952B}" destId="{91B557AF-7D49-4EEF-A8B2-4D5A8FEEE9B1}" srcOrd="0" destOrd="0" presId="urn:microsoft.com/office/officeart/2017/3/layout/DropPinTimeline"/>
    <dgm:cxn modelId="{9D323B6A-709A-491B-BC26-FD541D4347B2}" type="presOf" srcId="{9F365650-4327-44A6-A213-EB021664D290}" destId="{DBABB191-082B-4FDF-8317-77CCC4C34E8C}" srcOrd="0" destOrd="0" presId="urn:microsoft.com/office/officeart/2017/3/layout/DropPinTimeline"/>
    <dgm:cxn modelId="{1C3C82B9-5AB7-4430-80EE-E032D1C92018}" type="presOf" srcId="{3C0772C3-08BE-4905-915A-2EA422E11C7D}" destId="{119888F2-F9A9-4F5D-A859-0B1F000D396D}" srcOrd="0" destOrd="0" presId="urn:microsoft.com/office/officeart/2017/3/layout/DropPinTimeline"/>
    <dgm:cxn modelId="{E6BB73F5-BDE2-4542-9098-6AAFB3EC8154}" srcId="{8D9C4C64-F799-4425-8623-2D86C4C6D0FE}" destId="{17E25342-6C5A-481A-A781-0AE762D635A1}" srcOrd="1" destOrd="0" parTransId="{76FE6CE9-7A98-49A4-9605-C8D628058085}" sibTransId="{628848D1-70EB-42EB-9E92-31CD54593834}"/>
    <dgm:cxn modelId="{9BBC1E37-A0A2-48D4-9AA3-8FA38B9E202F}" srcId="{8D9C4C64-F799-4425-8623-2D86C4C6D0FE}" destId="{E9171F5A-FA4F-46FC-B541-A2272D6BC090}" srcOrd="6" destOrd="0" parTransId="{8C3F3C81-1136-4EF5-9F35-4C2154916C47}" sibTransId="{D9B84C03-C1BE-428C-BCB1-2F61CF19C1F0}"/>
    <dgm:cxn modelId="{0C0904E7-6FDF-45A4-A16B-C3DA4505FBAB}" type="presOf" srcId="{F2F50F18-4043-403C-97C1-E30DA1F729C5}" destId="{A7EDFC46-6B43-4F54-91F1-BF97AB74BC6B}" srcOrd="0" destOrd="0" presId="urn:microsoft.com/office/officeart/2017/3/layout/DropPinTimeline"/>
    <dgm:cxn modelId="{01311165-461F-4337-A4BD-6CD32DDF66C5}" type="presOf" srcId="{0FA430DC-DBF6-4123-866C-6DD6104B80CE}" destId="{57C8AC5B-36E4-4ABB-A14D-E3F8EC619A99}" srcOrd="0" destOrd="0" presId="urn:microsoft.com/office/officeart/2017/3/layout/DropPinTimeline"/>
    <dgm:cxn modelId="{5587BD34-0FCB-4E61-88FC-34719B89B89F}" srcId="{38E9640B-2C26-4E31-9795-E8AE2B0BC274}" destId="{F682A3F2-23F2-4A5F-8C62-E71C0FF73C7B}" srcOrd="0" destOrd="0" parTransId="{0ADCE4BC-5488-4E78-8362-856F93F94B5E}" sibTransId="{7803E3C7-9C79-4863-9F8E-122F7736297D}"/>
    <dgm:cxn modelId="{BA1CB204-E1D7-47AF-A36D-89886D49D75D}" type="presOf" srcId="{CDC85A68-6EC0-4F6B-9133-BEBA38592761}" destId="{3822DCA0-9694-4A22-BD7E-2965454FD871}" srcOrd="0" destOrd="0" presId="urn:microsoft.com/office/officeart/2017/3/layout/DropPinTimeline"/>
    <dgm:cxn modelId="{EA93DEEE-817F-481C-98BC-D15A33617514}" type="presOf" srcId="{9DFCB92B-C2D2-47D5-8B9D-FA7CAFA865D8}" destId="{12A93385-8ADA-4D5B-B7A6-B2FF2ADB59CC}" srcOrd="0" destOrd="0" presId="urn:microsoft.com/office/officeart/2017/3/layout/DropPinTimeline"/>
    <dgm:cxn modelId="{CCBDCB50-9793-4CB3-9E37-F9A2AB8981C0}" srcId="{E9171F5A-FA4F-46FC-B541-A2272D6BC090}" destId="{CDC85A68-6EC0-4F6B-9133-BEBA38592761}" srcOrd="0" destOrd="0" parTransId="{7F3A1BAF-978E-4D54-8FF7-3E061CA18515}" sibTransId="{9FC7DA5E-E8FD-4D26-AA5B-881EFAFDD7CA}"/>
    <dgm:cxn modelId="{B9778813-F341-4532-A946-387FA3FE40D3}" srcId="{8D9C4C64-F799-4425-8623-2D86C4C6D0FE}" destId="{38E9640B-2C26-4E31-9795-E8AE2B0BC274}" srcOrd="5" destOrd="0" parTransId="{368CC267-12A4-40A5-8F45-52C1DFC40983}" sibTransId="{D2C34D3C-D23D-4A3A-8710-DD1C02F45F13}"/>
    <dgm:cxn modelId="{6E6835ED-C850-4C74-BC04-08BDAE890970}" srcId="{9DFCB92B-C2D2-47D5-8B9D-FA7CAFA865D8}" destId="{40F25019-B6BE-43CE-A5CE-880C3030952B}" srcOrd="0" destOrd="0" parTransId="{043229D1-AF59-4D3C-BC64-73B3614E1137}" sibTransId="{2740AED3-A6A9-43EC-A028-8C607C4894E9}"/>
    <dgm:cxn modelId="{DCB6FF6F-1C6F-4E6F-B7C8-E705705532CE}" type="presOf" srcId="{4D6D7E3E-8E5A-41C4-B47C-F01E576096D5}" destId="{9C26B85C-DDFE-49B4-AD40-BFE5B7AC81B6}" srcOrd="0" destOrd="0" presId="urn:microsoft.com/office/officeart/2017/3/layout/DropPinTimeline"/>
    <dgm:cxn modelId="{08315E23-6C48-424F-A762-BCFE26C277E3}" type="presOf" srcId="{F682A3F2-23F2-4A5F-8C62-E71C0FF73C7B}" destId="{C5F009A7-7EB3-4856-BE97-F63FA64482D4}" srcOrd="0" destOrd="0" presId="urn:microsoft.com/office/officeart/2017/3/layout/DropPinTimeline"/>
    <dgm:cxn modelId="{2845DA3F-FCB4-4F97-BCE0-2C9C07E5494E}" srcId="{3C0772C3-08BE-4905-915A-2EA422E11C7D}" destId="{31F49E0C-B8AB-4393-96B8-543809129606}" srcOrd="0" destOrd="0" parTransId="{694BEC22-B796-4200-9BF1-D0ECC7AF38F9}" sibTransId="{970ACF69-C9C6-46F0-A5AD-E6CFD74CE0A0}"/>
    <dgm:cxn modelId="{CF297493-036D-4C91-9D68-064CA0CE42ED}" srcId="{ED06FD18-7859-49E0-A895-763432E8F483}" destId="{667B635E-9C02-4823-9996-ABC0A8D48A35}" srcOrd="0" destOrd="0" parTransId="{2945C93F-1D02-4ADF-821A-098623404057}" sibTransId="{0DEC0129-EB98-411C-9065-42825D26F1ED}"/>
    <dgm:cxn modelId="{8005C497-4E8B-4E6D-A603-82FD2F3AFD60}" type="presOf" srcId="{3A11C249-F747-4E0D-9018-DDD306DF65ED}" destId="{132C91C8-3DA1-41B9-9C38-EF4E6F7F67D5}" srcOrd="0" destOrd="0" presId="urn:microsoft.com/office/officeart/2017/3/layout/DropPinTimeline"/>
    <dgm:cxn modelId="{2056AE03-8317-446A-80B3-DE1C670CB3EE}" srcId="{9CABF08C-C100-4664-80FA-3B271B107036}" destId="{3A11C249-F747-4E0D-9018-DDD306DF65ED}" srcOrd="0" destOrd="0" parTransId="{AB4B00D3-8DB0-4C9C-A771-114A2ECBE51F}" sibTransId="{DAF1FEC0-E4DA-4200-A3A2-22D8F2C5E119}"/>
    <dgm:cxn modelId="{B9CCDAE3-BAA6-48B6-B0E3-85FBFAEA9E63}" type="presOf" srcId="{8D9C4C64-F799-4425-8623-2D86C4C6D0FE}" destId="{48099C9E-1DE2-4DCF-91AD-CA0236059F41}" srcOrd="0" destOrd="0" presId="urn:microsoft.com/office/officeart/2017/3/layout/DropPinTimeline"/>
    <dgm:cxn modelId="{C121DD61-5891-48FA-B3D4-25673E87E8CB}" type="presOf" srcId="{38E9640B-2C26-4E31-9795-E8AE2B0BC274}" destId="{BD5AF398-321A-4E67-B257-C5F13930DFFB}" srcOrd="0" destOrd="0" presId="urn:microsoft.com/office/officeart/2017/3/layout/DropPinTimeline"/>
    <dgm:cxn modelId="{D7843AB0-660D-4C05-AC02-61BE5B493A66}" type="presOf" srcId="{EF5651B6-E0E3-4657-801E-90F3C5AD61B6}" destId="{304A538A-5495-4839-BE09-F009F8E7BC36}" srcOrd="0" destOrd="0" presId="urn:microsoft.com/office/officeart/2017/3/layout/DropPinTimeline"/>
    <dgm:cxn modelId="{06712F15-07A9-400C-AC23-BDB0CAA065CA}" srcId="{8D9C4C64-F799-4425-8623-2D86C4C6D0FE}" destId="{ED06FD18-7859-49E0-A895-763432E8F483}" srcOrd="7" destOrd="0" parTransId="{88AE3661-9131-44C9-91D5-FB3745B60E90}" sibTransId="{24AE868F-5C7A-409D-96D0-22CF03B75279}"/>
    <dgm:cxn modelId="{9AF49F3A-FB7A-4F0A-90E8-5E242E06B664}" type="presOf" srcId="{ED06FD18-7859-49E0-A895-763432E8F483}" destId="{BE40C762-9B0B-4CAF-ACE3-A869D462BA72}" srcOrd="0" destOrd="0" presId="urn:microsoft.com/office/officeart/2017/3/layout/DropPinTimeline"/>
    <dgm:cxn modelId="{48CD12F9-21B0-4DD0-BEFD-A0C597828FEB}" srcId="{17E25342-6C5A-481A-A781-0AE762D635A1}" destId="{9F365650-4327-44A6-A213-EB021664D290}" srcOrd="0" destOrd="0" parTransId="{9B887AE3-2950-45AB-8C4B-4DF789248693}" sibTransId="{F0425324-AA2A-4B4A-B1DA-88E67C678DDE}"/>
    <dgm:cxn modelId="{405C9A11-AED4-40E9-860A-BC9A2F64503E}" type="presOf" srcId="{E1892167-C7F4-4DDC-A98A-1CA0B75C2F80}" destId="{C014B28F-BDA7-40F0-B4BA-E5AFCB925BF7}" srcOrd="0" destOrd="0" presId="urn:microsoft.com/office/officeart/2017/3/layout/DropPinTimeline"/>
    <dgm:cxn modelId="{DD6CC4BC-92AE-4230-9AC2-CD6795594415}" srcId="{F669755E-0B79-48FA-A6DA-D9DA7690E774}" destId="{56D66435-490C-4993-89C8-C9D4BA1930DD}" srcOrd="0" destOrd="0" parTransId="{9B8D5582-25F2-4050-87E8-CBEFE205256A}" sibTransId="{BB5F9580-08BC-45D0-BF63-331B41CE1C19}"/>
    <dgm:cxn modelId="{61BD5131-D580-48F5-8C4D-700150EF5930}" srcId="{E1892167-C7F4-4DDC-A98A-1CA0B75C2F80}" destId="{F2F50F18-4043-403C-97C1-E30DA1F729C5}" srcOrd="0" destOrd="0" parTransId="{B584582C-BD66-4365-B663-E6624F64B165}" sibTransId="{2D2ED340-C8EF-438E-BDDE-37BE8FBDA41D}"/>
    <dgm:cxn modelId="{DA5115ED-58FC-486D-9582-463B84DBFBE2}" srcId="{EF5651B6-E0E3-4657-801E-90F3C5AD61B6}" destId="{4D6D7E3E-8E5A-41C4-B47C-F01E576096D5}" srcOrd="0" destOrd="0" parTransId="{E856496B-673A-4394-963D-4273E26403FB}" sibTransId="{63E77DE6-EA91-4464-90D9-7B9E9F95EAB4}"/>
    <dgm:cxn modelId="{BEEB63AD-0D6F-411C-B5D6-981BBA2923EB}" srcId="{8D9C4C64-F799-4425-8623-2D86C4C6D0FE}" destId="{5756FD7B-52E7-4AF5-8B2A-7CAB40321650}" srcOrd="10" destOrd="0" parTransId="{E6F5EC1A-173C-4559-AE1C-DAA0E121C4F1}" sibTransId="{1B6E30A4-F895-452D-871D-2FEBCD550012}"/>
    <dgm:cxn modelId="{AE38114F-FD80-4B32-884A-506481EA099D}" type="presParOf" srcId="{48099C9E-1DE2-4DCF-91AD-CA0236059F41}" destId="{3649FC73-E8FF-4C94-A577-B93797B699E8}" srcOrd="0" destOrd="0" presId="urn:microsoft.com/office/officeart/2017/3/layout/DropPinTimeline"/>
    <dgm:cxn modelId="{D89DE530-BD22-44AF-B581-6E4CCB9913F3}" type="presParOf" srcId="{48099C9E-1DE2-4DCF-91AD-CA0236059F41}" destId="{E7973884-9911-44F4-8EFD-E1542963BE60}" srcOrd="1" destOrd="0" presId="urn:microsoft.com/office/officeart/2017/3/layout/DropPinTimeline"/>
    <dgm:cxn modelId="{8AAAAE34-6338-4A3E-9B78-CA5FA796DCD1}" type="presParOf" srcId="{E7973884-9911-44F4-8EFD-E1542963BE60}" destId="{6F7BFEE2-CEF1-4E61-9E6F-56DE39A32FCD}" srcOrd="0" destOrd="0" presId="urn:microsoft.com/office/officeart/2017/3/layout/DropPinTimeline"/>
    <dgm:cxn modelId="{ACB20D57-1ED9-42DA-94E5-CFBC5EB62BD5}" type="presParOf" srcId="{6F7BFEE2-CEF1-4E61-9E6F-56DE39A32FCD}" destId="{24A85874-926A-4974-99BB-61280EAB28DD}" srcOrd="0" destOrd="0" presId="urn:microsoft.com/office/officeart/2017/3/layout/DropPinTimeline"/>
    <dgm:cxn modelId="{33A48DD2-0E0F-4CAE-AB50-B614C0098BA2}" type="presParOf" srcId="{6F7BFEE2-CEF1-4E61-9E6F-56DE39A32FCD}" destId="{88EE19AB-8CB8-4FD4-88AC-C63AEDA1A2C7}" srcOrd="1" destOrd="0" presId="urn:microsoft.com/office/officeart/2017/3/layout/DropPinTimeline"/>
    <dgm:cxn modelId="{28314BDE-004C-4427-9D4D-99C1CFC41C78}" type="presParOf" srcId="{88EE19AB-8CB8-4FD4-88AC-C63AEDA1A2C7}" destId="{C595D78E-A8FD-4BDD-B5A6-AB38788B037E}" srcOrd="0" destOrd="0" presId="urn:microsoft.com/office/officeart/2017/3/layout/DropPinTimeline"/>
    <dgm:cxn modelId="{E8A069F2-77BB-477E-91EE-7FD6406CF2E1}" type="presParOf" srcId="{88EE19AB-8CB8-4FD4-88AC-C63AEDA1A2C7}" destId="{541DDF17-04F7-4586-AEC9-CE5DC93A0703}" srcOrd="1" destOrd="0" presId="urn:microsoft.com/office/officeart/2017/3/layout/DropPinTimeline"/>
    <dgm:cxn modelId="{32E4CC7A-0FEC-413D-849E-98203A2E4627}" type="presParOf" srcId="{6F7BFEE2-CEF1-4E61-9E6F-56DE39A32FCD}" destId="{0F979A60-D6A6-4529-8688-6AE9DA55EADA}" srcOrd="2" destOrd="0" presId="urn:microsoft.com/office/officeart/2017/3/layout/DropPinTimeline"/>
    <dgm:cxn modelId="{514DB9F3-858B-4CB6-9349-BF9EBD57EF18}" type="presParOf" srcId="{6F7BFEE2-CEF1-4E61-9E6F-56DE39A32FCD}" destId="{DF2B9AEF-54EB-4510-992D-EEA55F0FC143}" srcOrd="3" destOrd="0" presId="urn:microsoft.com/office/officeart/2017/3/layout/DropPinTimeline"/>
    <dgm:cxn modelId="{7DDEF9CE-34FD-434D-8F71-780F2A588A16}" type="presParOf" srcId="{6F7BFEE2-CEF1-4E61-9E6F-56DE39A32FCD}" destId="{FBA43719-2ACF-417F-A269-E848DD39B5A1}" srcOrd="4" destOrd="0" presId="urn:microsoft.com/office/officeart/2017/3/layout/DropPinTimeline"/>
    <dgm:cxn modelId="{BAAF5B20-9C01-43C1-9F44-87A46B528C21}" type="presParOf" srcId="{6F7BFEE2-CEF1-4E61-9E6F-56DE39A32FCD}" destId="{BEFFCDD0-1907-4C37-AE18-C96DEC9D5447}" srcOrd="5" destOrd="0" presId="urn:microsoft.com/office/officeart/2017/3/layout/DropPinTimeline"/>
    <dgm:cxn modelId="{F1DFAB6B-A4B1-49BA-8B3B-CF6FDF666793}" type="presParOf" srcId="{E7973884-9911-44F4-8EFD-E1542963BE60}" destId="{73F90595-97EF-45F0-882A-DBB99D38CDF7}" srcOrd="1" destOrd="0" presId="urn:microsoft.com/office/officeart/2017/3/layout/DropPinTimeline"/>
    <dgm:cxn modelId="{A8846348-32A2-4B7C-AC3C-5BA4A61D5360}" type="presParOf" srcId="{E7973884-9911-44F4-8EFD-E1542963BE60}" destId="{EA068DB4-550E-45DC-A73A-4A9040C98934}" srcOrd="2" destOrd="0" presId="urn:microsoft.com/office/officeart/2017/3/layout/DropPinTimeline"/>
    <dgm:cxn modelId="{D16169C7-A8BE-45F7-AC03-AC2FE1BBB308}" type="presParOf" srcId="{EA068DB4-550E-45DC-A73A-4A9040C98934}" destId="{4ACB343E-B9D3-4D8A-A8AD-8D5A455A2BA4}" srcOrd="0" destOrd="0" presId="urn:microsoft.com/office/officeart/2017/3/layout/DropPinTimeline"/>
    <dgm:cxn modelId="{A34F5DA1-6A0A-4351-8F79-5571083025BD}" type="presParOf" srcId="{EA068DB4-550E-45DC-A73A-4A9040C98934}" destId="{25752354-1186-4417-A310-F51CE71612BC}" srcOrd="1" destOrd="0" presId="urn:microsoft.com/office/officeart/2017/3/layout/DropPinTimeline"/>
    <dgm:cxn modelId="{0483043D-B899-4803-BE7F-3A8BED5EB315}" type="presParOf" srcId="{25752354-1186-4417-A310-F51CE71612BC}" destId="{DB7721BA-7094-4FE7-BBCE-437CABE3C909}" srcOrd="0" destOrd="0" presId="urn:microsoft.com/office/officeart/2017/3/layout/DropPinTimeline"/>
    <dgm:cxn modelId="{F63B0436-50E4-46CD-8674-84EE8980B0C7}" type="presParOf" srcId="{25752354-1186-4417-A310-F51CE71612BC}" destId="{AD1F9229-6E61-4477-B6E5-20697333A859}" srcOrd="1" destOrd="0" presId="urn:microsoft.com/office/officeart/2017/3/layout/DropPinTimeline"/>
    <dgm:cxn modelId="{F5304F60-9A75-4567-9237-62B057C87CD5}" type="presParOf" srcId="{EA068DB4-550E-45DC-A73A-4A9040C98934}" destId="{DBABB191-082B-4FDF-8317-77CCC4C34E8C}" srcOrd="2" destOrd="0" presId="urn:microsoft.com/office/officeart/2017/3/layout/DropPinTimeline"/>
    <dgm:cxn modelId="{67656D44-3FA6-46E9-B729-3FBEF73C370A}" type="presParOf" srcId="{EA068DB4-550E-45DC-A73A-4A9040C98934}" destId="{0DFA55B0-8C5A-4050-B34E-666E605A7566}" srcOrd="3" destOrd="0" presId="urn:microsoft.com/office/officeart/2017/3/layout/DropPinTimeline"/>
    <dgm:cxn modelId="{4AAB8918-B677-4524-A060-B1A76CBE3631}" type="presParOf" srcId="{EA068DB4-550E-45DC-A73A-4A9040C98934}" destId="{95F5FF40-F1D3-4579-9DAF-292774BC84AB}" srcOrd="4" destOrd="0" presId="urn:microsoft.com/office/officeart/2017/3/layout/DropPinTimeline"/>
    <dgm:cxn modelId="{2E0C165F-ED64-4735-94D9-AA686E63D40D}" type="presParOf" srcId="{EA068DB4-550E-45DC-A73A-4A9040C98934}" destId="{69B8A18C-FBFD-4FC7-BAB9-33335973CFE1}" srcOrd="5" destOrd="0" presId="urn:microsoft.com/office/officeart/2017/3/layout/DropPinTimeline"/>
    <dgm:cxn modelId="{FC250490-5463-49FA-901D-4AC9087FCB09}" type="presParOf" srcId="{E7973884-9911-44F4-8EFD-E1542963BE60}" destId="{A373801B-F2DA-4FC6-B5E3-4A02C1F8D36E}" srcOrd="3" destOrd="0" presId="urn:microsoft.com/office/officeart/2017/3/layout/DropPinTimeline"/>
    <dgm:cxn modelId="{675F3FF3-E424-4B3D-B12B-65A816BB5DCC}" type="presParOf" srcId="{E7973884-9911-44F4-8EFD-E1542963BE60}" destId="{9E535959-F5DC-4579-BF9C-622719A6FD6C}" srcOrd="4" destOrd="0" presId="urn:microsoft.com/office/officeart/2017/3/layout/DropPinTimeline"/>
    <dgm:cxn modelId="{D5CE7A0E-BF15-410F-AF8A-7B7322D9755F}" type="presParOf" srcId="{9E535959-F5DC-4579-BF9C-622719A6FD6C}" destId="{F81A74C5-2929-454F-9F85-645D38AB103D}" srcOrd="0" destOrd="0" presId="urn:microsoft.com/office/officeart/2017/3/layout/DropPinTimeline"/>
    <dgm:cxn modelId="{D19830B0-81D1-4111-B334-2130F8FB4557}" type="presParOf" srcId="{9E535959-F5DC-4579-BF9C-622719A6FD6C}" destId="{507A48F5-008F-470E-AE47-0E05412F6335}" srcOrd="1" destOrd="0" presId="urn:microsoft.com/office/officeart/2017/3/layout/DropPinTimeline"/>
    <dgm:cxn modelId="{996491DC-0543-4018-B978-5A016A3A2D52}" type="presParOf" srcId="{507A48F5-008F-470E-AE47-0E05412F6335}" destId="{1D2B30FE-FB9F-41B1-9D23-F61AAE96F76A}" srcOrd="0" destOrd="0" presId="urn:microsoft.com/office/officeart/2017/3/layout/DropPinTimeline"/>
    <dgm:cxn modelId="{DEAB262C-FFA5-4B6C-899B-4E265F207831}" type="presParOf" srcId="{507A48F5-008F-470E-AE47-0E05412F6335}" destId="{81964516-1E2F-4915-8FFD-12A251F61993}" srcOrd="1" destOrd="0" presId="urn:microsoft.com/office/officeart/2017/3/layout/DropPinTimeline"/>
    <dgm:cxn modelId="{BB50E6B7-9152-4179-B319-805385BF7A16}" type="presParOf" srcId="{9E535959-F5DC-4579-BF9C-622719A6FD6C}" destId="{A7EDFC46-6B43-4F54-91F1-BF97AB74BC6B}" srcOrd="2" destOrd="0" presId="urn:microsoft.com/office/officeart/2017/3/layout/DropPinTimeline"/>
    <dgm:cxn modelId="{B0B4D72A-499A-40A5-A49E-A12EBAB1D730}" type="presParOf" srcId="{9E535959-F5DC-4579-BF9C-622719A6FD6C}" destId="{C014B28F-BDA7-40F0-B4BA-E5AFCB925BF7}" srcOrd="3" destOrd="0" presId="urn:microsoft.com/office/officeart/2017/3/layout/DropPinTimeline"/>
    <dgm:cxn modelId="{D185951F-1CE3-40AD-95DF-075F5A4BA843}" type="presParOf" srcId="{9E535959-F5DC-4579-BF9C-622719A6FD6C}" destId="{23326D8F-3D1C-4CDD-A799-C84E5FA526E1}" srcOrd="4" destOrd="0" presId="urn:microsoft.com/office/officeart/2017/3/layout/DropPinTimeline"/>
    <dgm:cxn modelId="{70770D44-7977-4CE9-A498-047E63D79090}" type="presParOf" srcId="{9E535959-F5DC-4579-BF9C-622719A6FD6C}" destId="{8BB0D0A6-356B-44D3-97A8-4EA5103F766A}" srcOrd="5" destOrd="0" presId="urn:microsoft.com/office/officeart/2017/3/layout/DropPinTimeline"/>
    <dgm:cxn modelId="{43F871F5-342F-4815-A222-943703E5550A}" type="presParOf" srcId="{E7973884-9911-44F4-8EFD-E1542963BE60}" destId="{7674584B-5BDD-4857-A1E5-E168CA0852D8}" srcOrd="5" destOrd="0" presId="urn:microsoft.com/office/officeart/2017/3/layout/DropPinTimeline"/>
    <dgm:cxn modelId="{E1F13109-3670-4C3D-BD0F-064855B0FBBB}" type="presParOf" srcId="{E7973884-9911-44F4-8EFD-E1542963BE60}" destId="{36CF7C95-A463-4D66-BC82-46BCAB4FA842}" srcOrd="6" destOrd="0" presId="urn:microsoft.com/office/officeart/2017/3/layout/DropPinTimeline"/>
    <dgm:cxn modelId="{F1EFF9FE-677B-4E1F-8901-EF2CAFF02457}" type="presParOf" srcId="{36CF7C95-A463-4D66-BC82-46BCAB4FA842}" destId="{FC88CB94-C223-4023-B4E4-2C6F56BD2E78}" srcOrd="0" destOrd="0" presId="urn:microsoft.com/office/officeart/2017/3/layout/DropPinTimeline"/>
    <dgm:cxn modelId="{C1F33FEF-DCE0-4B4A-80ED-741D3167CC19}" type="presParOf" srcId="{36CF7C95-A463-4D66-BC82-46BCAB4FA842}" destId="{70DA5FC3-3757-41BD-B05A-E8775DE8C472}" srcOrd="1" destOrd="0" presId="urn:microsoft.com/office/officeart/2017/3/layout/DropPinTimeline"/>
    <dgm:cxn modelId="{3474516D-35DD-4AC8-A744-E28BEF0C8580}" type="presParOf" srcId="{70DA5FC3-3757-41BD-B05A-E8775DE8C472}" destId="{B3D06D7D-2B4D-4AD9-9281-6403B03ED222}" srcOrd="0" destOrd="0" presId="urn:microsoft.com/office/officeart/2017/3/layout/DropPinTimeline"/>
    <dgm:cxn modelId="{AFEF7CCC-DEE3-425A-8367-EAE5B9A98987}" type="presParOf" srcId="{70DA5FC3-3757-41BD-B05A-E8775DE8C472}" destId="{97EE6793-6796-42B7-9436-1E0B370429F8}" srcOrd="1" destOrd="0" presId="urn:microsoft.com/office/officeart/2017/3/layout/DropPinTimeline"/>
    <dgm:cxn modelId="{0B8CB99E-E618-410F-8C3F-F6878AF68C75}" type="presParOf" srcId="{36CF7C95-A463-4D66-BC82-46BCAB4FA842}" destId="{132C91C8-3DA1-41B9-9C38-EF4E6F7F67D5}" srcOrd="2" destOrd="0" presId="urn:microsoft.com/office/officeart/2017/3/layout/DropPinTimeline"/>
    <dgm:cxn modelId="{922A5585-043D-4FB6-B69D-E2F432D4D98F}" type="presParOf" srcId="{36CF7C95-A463-4D66-BC82-46BCAB4FA842}" destId="{E9CC9079-4349-487B-83E0-C3AEA5BDB2E3}" srcOrd="3" destOrd="0" presId="urn:microsoft.com/office/officeart/2017/3/layout/DropPinTimeline"/>
    <dgm:cxn modelId="{EF226FA2-FD6A-4652-AA5A-00F38D9D8FDE}" type="presParOf" srcId="{36CF7C95-A463-4D66-BC82-46BCAB4FA842}" destId="{2253B1AA-F1B4-4F2B-A722-DFFA7C8EAB30}" srcOrd="4" destOrd="0" presId="urn:microsoft.com/office/officeart/2017/3/layout/DropPinTimeline"/>
    <dgm:cxn modelId="{05B190F7-EEB9-4B3A-B68E-ED147F0BE958}" type="presParOf" srcId="{36CF7C95-A463-4D66-BC82-46BCAB4FA842}" destId="{E180A631-77C5-4C15-A7A0-B649BCAB4072}" srcOrd="5" destOrd="0" presId="urn:microsoft.com/office/officeart/2017/3/layout/DropPinTimeline"/>
    <dgm:cxn modelId="{3D74C177-77CB-4947-ABED-83376C138710}" type="presParOf" srcId="{E7973884-9911-44F4-8EFD-E1542963BE60}" destId="{E81ECEB9-F0E2-4175-9D7E-9CBD9DA0469D}" srcOrd="7" destOrd="0" presId="urn:microsoft.com/office/officeart/2017/3/layout/DropPinTimeline"/>
    <dgm:cxn modelId="{95BC211B-8809-4A90-8FE7-5351EBDF6B22}" type="presParOf" srcId="{E7973884-9911-44F4-8EFD-E1542963BE60}" destId="{5C5A8CEB-9CB6-4118-A622-AC9A4584F012}" srcOrd="8" destOrd="0" presId="urn:microsoft.com/office/officeart/2017/3/layout/DropPinTimeline"/>
    <dgm:cxn modelId="{C346BEFB-E597-4660-B6D7-32784528AC76}" type="presParOf" srcId="{5C5A8CEB-9CB6-4118-A622-AC9A4584F012}" destId="{F49E7DB0-368B-461E-BE4A-5A8B1A17DDC1}" srcOrd="0" destOrd="0" presId="urn:microsoft.com/office/officeart/2017/3/layout/DropPinTimeline"/>
    <dgm:cxn modelId="{DB7391D5-B6C0-40D8-9931-4969BB5902B9}" type="presParOf" srcId="{5C5A8CEB-9CB6-4118-A622-AC9A4584F012}" destId="{4B0FAB07-DA31-445A-BF43-63B1D1761731}" srcOrd="1" destOrd="0" presId="urn:microsoft.com/office/officeart/2017/3/layout/DropPinTimeline"/>
    <dgm:cxn modelId="{075208F2-DB97-4844-A41B-D58673C8667F}" type="presParOf" srcId="{4B0FAB07-DA31-445A-BF43-63B1D1761731}" destId="{CA0B8C3D-6112-4FD3-B159-F25FB2062E54}" srcOrd="0" destOrd="0" presId="urn:microsoft.com/office/officeart/2017/3/layout/DropPinTimeline"/>
    <dgm:cxn modelId="{26AC28C8-C4B4-42BD-BEBC-F7DEFD7C800C}" type="presParOf" srcId="{4B0FAB07-DA31-445A-BF43-63B1D1761731}" destId="{20AD48DF-ECBF-4C9E-AF0A-7A7D129F4AF7}" srcOrd="1" destOrd="0" presId="urn:microsoft.com/office/officeart/2017/3/layout/DropPinTimeline"/>
    <dgm:cxn modelId="{1B0531F3-3AE3-465E-96B0-79431BAAEF4C}" type="presParOf" srcId="{5C5A8CEB-9CB6-4118-A622-AC9A4584F012}" destId="{9C26B85C-DDFE-49B4-AD40-BFE5B7AC81B6}" srcOrd="2" destOrd="0" presId="urn:microsoft.com/office/officeart/2017/3/layout/DropPinTimeline"/>
    <dgm:cxn modelId="{24C54FCD-D136-4CDD-ABB3-DCFC8C12889C}" type="presParOf" srcId="{5C5A8CEB-9CB6-4118-A622-AC9A4584F012}" destId="{304A538A-5495-4839-BE09-F009F8E7BC36}" srcOrd="3" destOrd="0" presId="urn:microsoft.com/office/officeart/2017/3/layout/DropPinTimeline"/>
    <dgm:cxn modelId="{EDF0ED33-2491-4E58-8634-95D4D4D70218}" type="presParOf" srcId="{5C5A8CEB-9CB6-4118-A622-AC9A4584F012}" destId="{038A3EFF-AD7E-46F1-A9AD-D96806340192}" srcOrd="4" destOrd="0" presId="urn:microsoft.com/office/officeart/2017/3/layout/DropPinTimeline"/>
    <dgm:cxn modelId="{2E6CB169-9225-4525-AEB2-761DCDF07081}" type="presParOf" srcId="{5C5A8CEB-9CB6-4118-A622-AC9A4584F012}" destId="{34FA423F-6F4D-43AA-B6CF-246AB965DE6D}" srcOrd="5" destOrd="0" presId="urn:microsoft.com/office/officeart/2017/3/layout/DropPinTimeline"/>
    <dgm:cxn modelId="{2314D67B-2450-42B3-8D6A-EBAD59F98C15}" type="presParOf" srcId="{E7973884-9911-44F4-8EFD-E1542963BE60}" destId="{066C132C-87AE-49F3-9193-E49F337E678D}" srcOrd="9" destOrd="0" presId="urn:microsoft.com/office/officeart/2017/3/layout/DropPinTimeline"/>
    <dgm:cxn modelId="{F472E567-84DD-4AA5-BB49-CB933D146868}" type="presParOf" srcId="{E7973884-9911-44F4-8EFD-E1542963BE60}" destId="{C2F44AE3-1585-40B9-AB9B-38A180C9E4C7}" srcOrd="10" destOrd="0" presId="urn:microsoft.com/office/officeart/2017/3/layout/DropPinTimeline"/>
    <dgm:cxn modelId="{064FF5D6-5289-4A8A-8635-79683A0C3DC7}" type="presParOf" srcId="{C2F44AE3-1585-40B9-AB9B-38A180C9E4C7}" destId="{22B4ED6E-7116-4E95-A69F-B0DF7E3C6FC2}" srcOrd="0" destOrd="0" presId="urn:microsoft.com/office/officeart/2017/3/layout/DropPinTimeline"/>
    <dgm:cxn modelId="{F25CB447-48A5-4981-BBE4-0D094BA18F4D}" type="presParOf" srcId="{C2F44AE3-1585-40B9-AB9B-38A180C9E4C7}" destId="{2E51CEFD-1288-4723-ABFD-DFF795EE602C}" srcOrd="1" destOrd="0" presId="urn:microsoft.com/office/officeart/2017/3/layout/DropPinTimeline"/>
    <dgm:cxn modelId="{3B6D9F17-13A1-4EF0-BC19-28B7A818C79C}" type="presParOf" srcId="{2E51CEFD-1288-4723-ABFD-DFF795EE602C}" destId="{101F69F3-7EF6-4EEC-9A5E-31BA8FD5E980}" srcOrd="0" destOrd="0" presId="urn:microsoft.com/office/officeart/2017/3/layout/DropPinTimeline"/>
    <dgm:cxn modelId="{02741271-2486-45BA-819B-273BB88C8A06}" type="presParOf" srcId="{2E51CEFD-1288-4723-ABFD-DFF795EE602C}" destId="{EEEDB89E-CDCE-4E6A-9BE3-D193A3FC3EE5}" srcOrd="1" destOrd="0" presId="urn:microsoft.com/office/officeart/2017/3/layout/DropPinTimeline"/>
    <dgm:cxn modelId="{BD827A4A-84B9-4614-8815-197A6E1BCA98}" type="presParOf" srcId="{C2F44AE3-1585-40B9-AB9B-38A180C9E4C7}" destId="{C5F009A7-7EB3-4856-BE97-F63FA64482D4}" srcOrd="2" destOrd="0" presId="urn:microsoft.com/office/officeart/2017/3/layout/DropPinTimeline"/>
    <dgm:cxn modelId="{FA764C51-C7BE-4210-B2C7-7A0CBE1F7565}" type="presParOf" srcId="{C2F44AE3-1585-40B9-AB9B-38A180C9E4C7}" destId="{BD5AF398-321A-4E67-B257-C5F13930DFFB}" srcOrd="3" destOrd="0" presId="urn:microsoft.com/office/officeart/2017/3/layout/DropPinTimeline"/>
    <dgm:cxn modelId="{489D8C9A-CCC2-4358-877B-460168B43D80}" type="presParOf" srcId="{C2F44AE3-1585-40B9-AB9B-38A180C9E4C7}" destId="{B01D58E9-9B99-47CB-8581-BC70C4628D8F}" srcOrd="4" destOrd="0" presId="urn:microsoft.com/office/officeart/2017/3/layout/DropPinTimeline"/>
    <dgm:cxn modelId="{C73098A6-656F-482A-BE77-FCE5DA5019B7}" type="presParOf" srcId="{C2F44AE3-1585-40B9-AB9B-38A180C9E4C7}" destId="{2BFD89DA-6807-4F62-8BC8-83FB01F0B61D}" srcOrd="5" destOrd="0" presId="urn:microsoft.com/office/officeart/2017/3/layout/DropPinTimeline"/>
    <dgm:cxn modelId="{3576B3D5-8A60-43AE-A5E4-D63EDC6CCB8C}" type="presParOf" srcId="{E7973884-9911-44F4-8EFD-E1542963BE60}" destId="{0F5F6AB6-F91E-49C4-949B-389124A41656}" srcOrd="11" destOrd="0" presId="urn:microsoft.com/office/officeart/2017/3/layout/DropPinTimeline"/>
    <dgm:cxn modelId="{3583370C-7A3A-4D6A-AA32-58C2C4C5669A}" type="presParOf" srcId="{E7973884-9911-44F4-8EFD-E1542963BE60}" destId="{5BFA5397-7AAB-4668-8D86-F89E5B54D201}" srcOrd="12" destOrd="0" presId="urn:microsoft.com/office/officeart/2017/3/layout/DropPinTimeline"/>
    <dgm:cxn modelId="{CCD56746-3321-48B6-ADED-83DCAB0F47CA}" type="presParOf" srcId="{5BFA5397-7AAB-4668-8D86-F89E5B54D201}" destId="{80784B45-537C-4E8E-901E-BB9F26182202}" srcOrd="0" destOrd="0" presId="urn:microsoft.com/office/officeart/2017/3/layout/DropPinTimeline"/>
    <dgm:cxn modelId="{1D6DC641-8FE3-4E4F-8D66-E9F76A283A8A}" type="presParOf" srcId="{5BFA5397-7AAB-4668-8D86-F89E5B54D201}" destId="{B516EA6B-6D78-4FD9-815E-488D76523CB4}" srcOrd="1" destOrd="0" presId="urn:microsoft.com/office/officeart/2017/3/layout/DropPinTimeline"/>
    <dgm:cxn modelId="{99BA0CC3-3CAD-4072-BCE0-8E12BB0E6B06}" type="presParOf" srcId="{B516EA6B-6D78-4FD9-815E-488D76523CB4}" destId="{0A2C160D-1502-4F8B-BC79-CC4CF550A18D}" srcOrd="0" destOrd="0" presId="urn:microsoft.com/office/officeart/2017/3/layout/DropPinTimeline"/>
    <dgm:cxn modelId="{2186016A-DC86-4848-B827-6C0C36F52163}" type="presParOf" srcId="{B516EA6B-6D78-4FD9-815E-488D76523CB4}" destId="{F7E70E52-1C37-477B-9E5C-195281111051}" srcOrd="1" destOrd="0" presId="urn:microsoft.com/office/officeart/2017/3/layout/DropPinTimeline"/>
    <dgm:cxn modelId="{225CC094-446D-4A5D-9D35-95FFCC30A412}" type="presParOf" srcId="{5BFA5397-7AAB-4668-8D86-F89E5B54D201}" destId="{3822DCA0-9694-4A22-BD7E-2965454FD871}" srcOrd="2" destOrd="0" presId="urn:microsoft.com/office/officeart/2017/3/layout/DropPinTimeline"/>
    <dgm:cxn modelId="{230288ED-5EE3-46F5-AF09-F96AEECD3983}" type="presParOf" srcId="{5BFA5397-7AAB-4668-8D86-F89E5B54D201}" destId="{0DFB9121-519B-475E-974A-73506EE61DE0}" srcOrd="3" destOrd="0" presId="urn:microsoft.com/office/officeart/2017/3/layout/DropPinTimeline"/>
    <dgm:cxn modelId="{542F9B9D-D1CC-4583-A32C-C4DDA82B7B99}" type="presParOf" srcId="{5BFA5397-7AAB-4668-8D86-F89E5B54D201}" destId="{435223FA-A5AE-4BC7-BF9F-18290F9D1487}" srcOrd="4" destOrd="0" presId="urn:microsoft.com/office/officeart/2017/3/layout/DropPinTimeline"/>
    <dgm:cxn modelId="{0DF76197-8155-49C0-8FFB-F35811B7F4B6}" type="presParOf" srcId="{5BFA5397-7AAB-4668-8D86-F89E5B54D201}" destId="{80387DA7-74EA-4381-99B2-20F96603693B}" srcOrd="5" destOrd="0" presId="urn:microsoft.com/office/officeart/2017/3/layout/DropPinTimeline"/>
    <dgm:cxn modelId="{A50EE066-8598-4289-A3AC-3B641E99EA03}" type="presParOf" srcId="{E7973884-9911-44F4-8EFD-E1542963BE60}" destId="{B4226EFE-0E97-4978-914E-1CDBC1595917}" srcOrd="13" destOrd="0" presId="urn:microsoft.com/office/officeart/2017/3/layout/DropPinTimeline"/>
    <dgm:cxn modelId="{1AB854FC-4CA7-4320-92DD-61B405040FB5}" type="presParOf" srcId="{E7973884-9911-44F4-8EFD-E1542963BE60}" destId="{3B3F1839-308D-464D-848D-9619ED04B099}" srcOrd="14" destOrd="0" presId="urn:microsoft.com/office/officeart/2017/3/layout/DropPinTimeline"/>
    <dgm:cxn modelId="{2B6DA71B-5EDB-465A-90D6-523F9AE3D98E}" type="presParOf" srcId="{3B3F1839-308D-464D-848D-9619ED04B099}" destId="{E9D84573-1BBC-401D-8795-146F70E59DA6}" srcOrd="0" destOrd="0" presId="urn:microsoft.com/office/officeart/2017/3/layout/DropPinTimeline"/>
    <dgm:cxn modelId="{99769C59-2201-410E-AB67-C573C5B40365}" type="presParOf" srcId="{3B3F1839-308D-464D-848D-9619ED04B099}" destId="{AA1B629A-9CAB-4925-BCC7-1DB529331551}" srcOrd="1" destOrd="0" presId="urn:microsoft.com/office/officeart/2017/3/layout/DropPinTimeline"/>
    <dgm:cxn modelId="{75D6186B-9566-4EC3-BAAE-51CA1D19017B}" type="presParOf" srcId="{AA1B629A-9CAB-4925-BCC7-1DB529331551}" destId="{FF20D4D7-EACA-4C12-9C85-A982A309F916}" srcOrd="0" destOrd="0" presId="urn:microsoft.com/office/officeart/2017/3/layout/DropPinTimeline"/>
    <dgm:cxn modelId="{C7451432-FD65-4830-8AD4-1B1BB25DB5B6}" type="presParOf" srcId="{AA1B629A-9CAB-4925-BCC7-1DB529331551}" destId="{95D54426-9587-4C4B-8478-6050ED6A7AF3}" srcOrd="1" destOrd="0" presId="urn:microsoft.com/office/officeart/2017/3/layout/DropPinTimeline"/>
    <dgm:cxn modelId="{D8649D3A-0614-46D3-87FC-D0100E0BC9FC}" type="presParOf" srcId="{3B3F1839-308D-464D-848D-9619ED04B099}" destId="{45449D8D-DC2B-43D3-8B64-4EB0C9ABD970}" srcOrd="2" destOrd="0" presId="urn:microsoft.com/office/officeart/2017/3/layout/DropPinTimeline"/>
    <dgm:cxn modelId="{DA26719F-311B-40C4-8FAC-9EFD6FD22BEC}" type="presParOf" srcId="{3B3F1839-308D-464D-848D-9619ED04B099}" destId="{BE40C762-9B0B-4CAF-ACE3-A869D462BA72}" srcOrd="3" destOrd="0" presId="urn:microsoft.com/office/officeart/2017/3/layout/DropPinTimeline"/>
    <dgm:cxn modelId="{5AD9E420-BCA2-4F87-BB2C-9F3F37D8E5D7}" type="presParOf" srcId="{3B3F1839-308D-464D-848D-9619ED04B099}" destId="{21FD7434-0BBB-491E-B488-ECAAF1813709}" srcOrd="4" destOrd="0" presId="urn:microsoft.com/office/officeart/2017/3/layout/DropPinTimeline"/>
    <dgm:cxn modelId="{C58BD5A4-E07E-4ACD-9DDD-BF02E485EF94}" type="presParOf" srcId="{3B3F1839-308D-464D-848D-9619ED04B099}" destId="{2FD6531B-F528-4E9F-934A-181D16BD0F47}" srcOrd="5" destOrd="0" presId="urn:microsoft.com/office/officeart/2017/3/layout/DropPinTimeline"/>
    <dgm:cxn modelId="{9DBDEB3C-9E54-40CF-8910-E5C05727436D}" type="presParOf" srcId="{E7973884-9911-44F4-8EFD-E1542963BE60}" destId="{3A7AD344-3426-476B-B0DC-9EC457AA489E}" srcOrd="15" destOrd="0" presId="urn:microsoft.com/office/officeart/2017/3/layout/DropPinTimeline"/>
    <dgm:cxn modelId="{8D26943E-FC05-4EFE-84CC-2FBF044D7AE0}" type="presParOf" srcId="{E7973884-9911-44F4-8EFD-E1542963BE60}" destId="{5248C2AD-BAE2-4A44-BE14-591D1279E5D7}" srcOrd="16" destOrd="0" presId="urn:microsoft.com/office/officeart/2017/3/layout/DropPinTimeline"/>
    <dgm:cxn modelId="{BD562CEF-0790-46B0-AF96-3B486DD7EB17}" type="presParOf" srcId="{5248C2AD-BAE2-4A44-BE14-591D1279E5D7}" destId="{14ACC471-EF40-477B-8491-9A045680AA63}" srcOrd="0" destOrd="0" presId="urn:microsoft.com/office/officeart/2017/3/layout/DropPinTimeline"/>
    <dgm:cxn modelId="{07969F50-F25E-4CA7-84DB-D7FE599276E7}" type="presParOf" srcId="{5248C2AD-BAE2-4A44-BE14-591D1279E5D7}" destId="{E6B8C838-0FA3-4E58-B999-662FB1822A80}" srcOrd="1" destOrd="0" presId="urn:microsoft.com/office/officeart/2017/3/layout/DropPinTimeline"/>
    <dgm:cxn modelId="{8A349B62-1B31-4126-B0EC-602AFC690E45}" type="presParOf" srcId="{E6B8C838-0FA3-4E58-B999-662FB1822A80}" destId="{E63E9A63-2448-454B-AC49-FA5C9290F37D}" srcOrd="0" destOrd="0" presId="urn:microsoft.com/office/officeart/2017/3/layout/DropPinTimeline"/>
    <dgm:cxn modelId="{43DCDB5A-DFBC-401F-B030-C8200BA1FCA6}" type="presParOf" srcId="{E6B8C838-0FA3-4E58-B999-662FB1822A80}" destId="{FCC83AC1-7455-4CC6-B623-DA9F7902EB7D}" srcOrd="1" destOrd="0" presId="urn:microsoft.com/office/officeart/2017/3/layout/DropPinTimeline"/>
    <dgm:cxn modelId="{59BB9F41-00F5-4C00-94E5-003E68E00EC4}" type="presParOf" srcId="{5248C2AD-BAE2-4A44-BE14-591D1279E5D7}" destId="{91B557AF-7D49-4EEF-A8B2-4D5A8FEEE9B1}" srcOrd="2" destOrd="0" presId="urn:microsoft.com/office/officeart/2017/3/layout/DropPinTimeline"/>
    <dgm:cxn modelId="{C30D5C17-2BE4-4001-B556-BAB5F2135CBC}" type="presParOf" srcId="{5248C2AD-BAE2-4A44-BE14-591D1279E5D7}" destId="{12A93385-8ADA-4D5B-B7A6-B2FF2ADB59CC}" srcOrd="3" destOrd="0" presId="urn:microsoft.com/office/officeart/2017/3/layout/DropPinTimeline"/>
    <dgm:cxn modelId="{BDFD45AF-534B-4562-9627-B0DDA426B259}" type="presParOf" srcId="{5248C2AD-BAE2-4A44-BE14-591D1279E5D7}" destId="{6F67855F-C911-4D66-9DED-1BDC2CFFF999}" srcOrd="4" destOrd="0" presId="urn:microsoft.com/office/officeart/2017/3/layout/DropPinTimeline"/>
    <dgm:cxn modelId="{43F396B9-5ED8-4BFA-B210-3A6853C4ABC4}" type="presParOf" srcId="{5248C2AD-BAE2-4A44-BE14-591D1279E5D7}" destId="{5A9C0B9F-D3BF-4073-B36E-CAD475BEB589}" srcOrd="5" destOrd="0" presId="urn:microsoft.com/office/officeart/2017/3/layout/DropPinTimeline"/>
    <dgm:cxn modelId="{A05A2E92-6F71-479D-AFC0-8C59CD0D1046}" type="presParOf" srcId="{E7973884-9911-44F4-8EFD-E1542963BE60}" destId="{BA348403-F191-4076-91E2-156DF0720040}" srcOrd="17" destOrd="0" presId="urn:microsoft.com/office/officeart/2017/3/layout/DropPinTimeline"/>
    <dgm:cxn modelId="{F9449453-9C77-4F29-9FAC-1C0111095999}" type="presParOf" srcId="{E7973884-9911-44F4-8EFD-E1542963BE60}" destId="{1FAD52DA-AA3F-4BB2-8B68-DF2FA6643E85}" srcOrd="18" destOrd="0" presId="urn:microsoft.com/office/officeart/2017/3/layout/DropPinTimeline"/>
    <dgm:cxn modelId="{79EDF950-8685-499D-BF5B-8B3E2395D20B}" type="presParOf" srcId="{1FAD52DA-AA3F-4BB2-8B68-DF2FA6643E85}" destId="{3FFC6B04-8D56-4044-80A9-7DB34FB6DB6E}" srcOrd="0" destOrd="0" presId="urn:microsoft.com/office/officeart/2017/3/layout/DropPinTimeline"/>
    <dgm:cxn modelId="{D6CC7487-AF60-4E97-A3B8-17A5C97E2BEE}" type="presParOf" srcId="{1FAD52DA-AA3F-4BB2-8B68-DF2FA6643E85}" destId="{13E9EB2B-536D-4578-85EB-3FD1F4B57BC8}" srcOrd="1" destOrd="0" presId="urn:microsoft.com/office/officeart/2017/3/layout/DropPinTimeline"/>
    <dgm:cxn modelId="{714037DB-7463-4B0B-A4F4-388B53B7C812}" type="presParOf" srcId="{13E9EB2B-536D-4578-85EB-3FD1F4B57BC8}" destId="{E9C0238F-B0EB-47BD-AFB5-5A5888A0A19B}" srcOrd="0" destOrd="0" presId="urn:microsoft.com/office/officeart/2017/3/layout/DropPinTimeline"/>
    <dgm:cxn modelId="{005B2EDA-FDB8-4AB0-898E-2E628E219FE2}" type="presParOf" srcId="{13E9EB2B-536D-4578-85EB-3FD1F4B57BC8}" destId="{727933FC-07AA-429C-B517-AF40B3A56F5B}" srcOrd="1" destOrd="0" presId="urn:microsoft.com/office/officeart/2017/3/layout/DropPinTimeline"/>
    <dgm:cxn modelId="{2BA802A3-504B-445D-927E-681AB6302E4A}" type="presParOf" srcId="{1FAD52DA-AA3F-4BB2-8B68-DF2FA6643E85}" destId="{6B3835A8-B1DD-4DCF-B5B6-666D708DF88D}" srcOrd="2" destOrd="0" presId="urn:microsoft.com/office/officeart/2017/3/layout/DropPinTimeline"/>
    <dgm:cxn modelId="{6EF98719-9786-4F72-8E49-9F2040271095}" type="presParOf" srcId="{1FAD52DA-AA3F-4BB2-8B68-DF2FA6643E85}" destId="{119888F2-F9A9-4F5D-A859-0B1F000D396D}" srcOrd="3" destOrd="0" presId="urn:microsoft.com/office/officeart/2017/3/layout/DropPinTimeline"/>
    <dgm:cxn modelId="{8EA5FB58-87FC-4BB6-930D-CDEF9495AA68}" type="presParOf" srcId="{1FAD52DA-AA3F-4BB2-8B68-DF2FA6643E85}" destId="{AE619D37-C4F4-4A7C-B182-607946D2C8CA}" srcOrd="4" destOrd="0" presId="urn:microsoft.com/office/officeart/2017/3/layout/DropPinTimeline"/>
    <dgm:cxn modelId="{EADEC2C5-C50C-4898-A4C8-54883508A45E}" type="presParOf" srcId="{1FAD52DA-AA3F-4BB2-8B68-DF2FA6643E85}" destId="{EC848D11-F960-4B3E-A161-634699B53967}" srcOrd="5" destOrd="0" presId="urn:microsoft.com/office/officeart/2017/3/layout/DropPinTimeline"/>
    <dgm:cxn modelId="{85667E59-193B-488B-B9A9-59E52FD0D192}" type="presParOf" srcId="{E7973884-9911-44F4-8EFD-E1542963BE60}" destId="{842D342F-93A3-42AB-ADD1-40266C9AE205}" srcOrd="19" destOrd="0" presId="urn:microsoft.com/office/officeart/2017/3/layout/DropPinTimeline"/>
    <dgm:cxn modelId="{4FCD7745-6E70-4622-B66C-91B5DAEC4E45}" type="presParOf" srcId="{E7973884-9911-44F4-8EFD-E1542963BE60}" destId="{C6324BCC-10A2-4C08-A395-DDD580E94A5A}" srcOrd="20" destOrd="0" presId="urn:microsoft.com/office/officeart/2017/3/layout/DropPinTimeline"/>
    <dgm:cxn modelId="{DE532AD2-1EF9-43B5-B203-C1597D06441A}" type="presParOf" srcId="{C6324BCC-10A2-4C08-A395-DDD580E94A5A}" destId="{729345E4-4262-4445-8D67-B301BE6531BA}" srcOrd="0" destOrd="0" presId="urn:microsoft.com/office/officeart/2017/3/layout/DropPinTimeline"/>
    <dgm:cxn modelId="{F411E4F5-0FA6-4358-8BBF-CDE1362E956D}" type="presParOf" srcId="{C6324BCC-10A2-4C08-A395-DDD580E94A5A}" destId="{6D6A359A-9DC0-4D0F-8CA8-785A56141491}" srcOrd="1" destOrd="0" presId="urn:microsoft.com/office/officeart/2017/3/layout/DropPinTimeline"/>
    <dgm:cxn modelId="{D2805D19-1579-49AA-B57E-A31CB624E283}" type="presParOf" srcId="{6D6A359A-9DC0-4D0F-8CA8-785A56141491}" destId="{5AD95C34-4505-4745-A4B3-C329D1CA1520}" srcOrd="0" destOrd="0" presId="urn:microsoft.com/office/officeart/2017/3/layout/DropPinTimeline"/>
    <dgm:cxn modelId="{09EE7FC3-F526-4C58-9496-EAA1DC492AB8}" type="presParOf" srcId="{6D6A359A-9DC0-4D0F-8CA8-785A56141491}" destId="{9592C0D3-EE03-436E-9A79-29E07DEE99C7}" srcOrd="1" destOrd="0" presId="urn:microsoft.com/office/officeart/2017/3/layout/DropPinTimeline"/>
    <dgm:cxn modelId="{4C648D4F-9FEA-4170-B8E4-205B0B6AF225}" type="presParOf" srcId="{C6324BCC-10A2-4C08-A395-DDD580E94A5A}" destId="{57C8AC5B-36E4-4ABB-A14D-E3F8EC619A99}" srcOrd="2" destOrd="0" presId="urn:microsoft.com/office/officeart/2017/3/layout/DropPinTimeline"/>
    <dgm:cxn modelId="{979C600D-3BC1-481D-A664-352C239E43D6}" type="presParOf" srcId="{C6324BCC-10A2-4C08-A395-DDD580E94A5A}" destId="{78CB019F-D0CC-494F-8E98-5B6EECE0D05F}" srcOrd="3" destOrd="0" presId="urn:microsoft.com/office/officeart/2017/3/layout/DropPinTimeline"/>
    <dgm:cxn modelId="{065060CA-3395-4276-8212-AD5D251B7653}" type="presParOf" srcId="{C6324BCC-10A2-4C08-A395-DDD580E94A5A}" destId="{A30236EA-50D0-45D1-B3F1-0749F6048813}" srcOrd="4" destOrd="0" presId="urn:microsoft.com/office/officeart/2017/3/layout/DropPinTimeline"/>
    <dgm:cxn modelId="{729AC691-A32E-45C7-B608-6DD5F78A9217}" type="presParOf" srcId="{C6324BCC-10A2-4C08-A395-DDD580E94A5A}" destId="{04F6F5F4-1BB2-4C5C-A40B-0BE5A5F436CC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49FC73-E8FF-4C94-A577-B93797B699E8}">
      <dsp:nvSpPr>
        <dsp:cNvPr id="0" name=""/>
        <dsp:cNvSpPr/>
      </dsp:nvSpPr>
      <dsp:spPr>
        <a:xfrm>
          <a:off x="0" y="2185686"/>
          <a:ext cx="10349693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95D78E-A8FD-4BDD-B5A6-AB38788B037E}">
      <dsp:nvSpPr>
        <dsp:cNvPr id="0" name=""/>
        <dsp:cNvSpPr/>
      </dsp:nvSpPr>
      <dsp:spPr>
        <a:xfrm rot="8100000">
          <a:off x="65664" y="517382"/>
          <a:ext cx="294132" cy="294132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1DDF17-04F7-4586-AEC9-CE5DC93A0703}">
      <dsp:nvSpPr>
        <dsp:cNvPr id="0" name=""/>
        <dsp:cNvSpPr/>
      </dsp:nvSpPr>
      <dsp:spPr>
        <a:xfrm>
          <a:off x="98340" y="550057"/>
          <a:ext cx="228781" cy="2287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979A60-D6A6-4529-8688-6AE9DA55EADA}">
      <dsp:nvSpPr>
        <dsp:cNvPr id="0" name=""/>
        <dsp:cNvSpPr/>
      </dsp:nvSpPr>
      <dsp:spPr>
        <a:xfrm>
          <a:off x="420714" y="891759"/>
          <a:ext cx="1313095" cy="1293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Turing Test</a:t>
          </a:r>
          <a:endParaRPr lang="en-GB" sz="1500" kern="1200" dirty="0"/>
        </a:p>
      </dsp:txBody>
      <dsp:txXfrm>
        <a:off x="420714" y="891759"/>
        <a:ext cx="1313095" cy="1293926"/>
      </dsp:txXfrm>
    </dsp:sp>
    <dsp:sp modelId="{DF2B9AEF-54EB-4510-992D-EEA55F0FC143}">
      <dsp:nvSpPr>
        <dsp:cNvPr id="0" name=""/>
        <dsp:cNvSpPr/>
      </dsp:nvSpPr>
      <dsp:spPr>
        <a:xfrm>
          <a:off x="420714" y="437137"/>
          <a:ext cx="1313095" cy="454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000" b="0" kern="1200" dirty="0">
              <a:latin typeface="Calibri Light"/>
            </a:rPr>
            <a:t>1950</a:t>
          </a:r>
          <a:endParaRPr lang="en-GB" sz="2000" b="0" kern="1200" dirty="0"/>
        </a:p>
      </dsp:txBody>
      <dsp:txXfrm>
        <a:off x="420714" y="437137"/>
        <a:ext cx="1313095" cy="454622"/>
      </dsp:txXfrm>
    </dsp:sp>
    <dsp:sp modelId="{FBA43719-2ACF-417F-A269-E848DD39B5A1}">
      <dsp:nvSpPr>
        <dsp:cNvPr id="0" name=""/>
        <dsp:cNvSpPr/>
      </dsp:nvSpPr>
      <dsp:spPr>
        <a:xfrm>
          <a:off x="212731" y="891759"/>
          <a:ext cx="0" cy="12939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85874-926A-4974-99BB-61280EAB28DD}">
      <dsp:nvSpPr>
        <dsp:cNvPr id="0" name=""/>
        <dsp:cNvSpPr/>
      </dsp:nvSpPr>
      <dsp:spPr>
        <a:xfrm>
          <a:off x="194621" y="2144769"/>
          <a:ext cx="74874" cy="81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7721BA-7094-4FE7-BBCE-437CABE3C909}">
      <dsp:nvSpPr>
        <dsp:cNvPr id="0" name=""/>
        <dsp:cNvSpPr/>
      </dsp:nvSpPr>
      <dsp:spPr>
        <a:xfrm rot="18900000">
          <a:off x="926778" y="3559856"/>
          <a:ext cx="294132" cy="294132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1F9229-6E61-4477-B6E5-20697333A859}">
      <dsp:nvSpPr>
        <dsp:cNvPr id="0" name=""/>
        <dsp:cNvSpPr/>
      </dsp:nvSpPr>
      <dsp:spPr>
        <a:xfrm>
          <a:off x="959453" y="3592532"/>
          <a:ext cx="228781" cy="2287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ABB191-082B-4FDF-8317-77CCC4C34E8C}">
      <dsp:nvSpPr>
        <dsp:cNvPr id="0" name=""/>
        <dsp:cNvSpPr/>
      </dsp:nvSpPr>
      <dsp:spPr>
        <a:xfrm>
          <a:off x="1281828" y="2185686"/>
          <a:ext cx="1313095" cy="1293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First Learning Program</a:t>
          </a:r>
          <a:endParaRPr lang="en-GB" sz="1500" kern="1200" dirty="0"/>
        </a:p>
      </dsp:txBody>
      <dsp:txXfrm>
        <a:off x="1281828" y="2185686"/>
        <a:ext cx="1313095" cy="1293926"/>
      </dsp:txXfrm>
    </dsp:sp>
    <dsp:sp modelId="{0DFA55B0-8C5A-4050-B34E-666E605A7566}">
      <dsp:nvSpPr>
        <dsp:cNvPr id="0" name=""/>
        <dsp:cNvSpPr/>
      </dsp:nvSpPr>
      <dsp:spPr>
        <a:xfrm>
          <a:off x="1281828" y="3479612"/>
          <a:ext cx="1313095" cy="454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000" kern="1200" dirty="0">
              <a:latin typeface="Calibri Light"/>
            </a:rPr>
            <a:t>1952</a:t>
          </a:r>
          <a:endParaRPr lang="en-GB" sz="2000" kern="1200" dirty="0"/>
        </a:p>
      </dsp:txBody>
      <dsp:txXfrm>
        <a:off x="1281828" y="3479612"/>
        <a:ext cx="1313095" cy="454622"/>
      </dsp:txXfrm>
    </dsp:sp>
    <dsp:sp modelId="{95F5FF40-F1D3-4579-9DAF-292774BC84AB}">
      <dsp:nvSpPr>
        <dsp:cNvPr id="0" name=""/>
        <dsp:cNvSpPr/>
      </dsp:nvSpPr>
      <dsp:spPr>
        <a:xfrm>
          <a:off x="1073844" y="2185686"/>
          <a:ext cx="0" cy="12939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CB343E-B9D3-4D8A-A8AD-8D5A455A2BA4}">
      <dsp:nvSpPr>
        <dsp:cNvPr id="0" name=""/>
        <dsp:cNvSpPr/>
      </dsp:nvSpPr>
      <dsp:spPr>
        <a:xfrm>
          <a:off x="1055735" y="2144769"/>
          <a:ext cx="74874" cy="81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2B30FE-FB9F-41B1-9D23-F61AAE96F76A}">
      <dsp:nvSpPr>
        <dsp:cNvPr id="0" name=""/>
        <dsp:cNvSpPr/>
      </dsp:nvSpPr>
      <dsp:spPr>
        <a:xfrm rot="8100000">
          <a:off x="1787891" y="517382"/>
          <a:ext cx="294132" cy="294132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964516-1E2F-4915-8FFD-12A251F61993}">
      <dsp:nvSpPr>
        <dsp:cNvPr id="0" name=""/>
        <dsp:cNvSpPr/>
      </dsp:nvSpPr>
      <dsp:spPr>
        <a:xfrm>
          <a:off x="1820567" y="550057"/>
          <a:ext cx="228781" cy="2287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EDFC46-6B43-4F54-91F1-BF97AB74BC6B}">
      <dsp:nvSpPr>
        <dsp:cNvPr id="0" name=""/>
        <dsp:cNvSpPr/>
      </dsp:nvSpPr>
      <dsp:spPr>
        <a:xfrm>
          <a:off x="2142941" y="891759"/>
          <a:ext cx="1313095" cy="1293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Perceptron</a:t>
          </a:r>
        </a:p>
      </dsp:txBody>
      <dsp:txXfrm>
        <a:off x="2142941" y="891759"/>
        <a:ext cx="1313095" cy="1293926"/>
      </dsp:txXfrm>
    </dsp:sp>
    <dsp:sp modelId="{C014B28F-BDA7-40F0-B4BA-E5AFCB925BF7}">
      <dsp:nvSpPr>
        <dsp:cNvPr id="0" name=""/>
        <dsp:cNvSpPr/>
      </dsp:nvSpPr>
      <dsp:spPr>
        <a:xfrm>
          <a:off x="2142941" y="437137"/>
          <a:ext cx="1313095" cy="454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000" kern="1200" dirty="0">
              <a:latin typeface="Calibri Light"/>
            </a:rPr>
            <a:t>1959</a:t>
          </a:r>
          <a:endParaRPr lang="en-GB" sz="2000" kern="1200" dirty="0"/>
        </a:p>
      </dsp:txBody>
      <dsp:txXfrm>
        <a:off x="2142941" y="437137"/>
        <a:ext cx="1313095" cy="454622"/>
      </dsp:txXfrm>
    </dsp:sp>
    <dsp:sp modelId="{23326D8F-3D1C-4CDD-A799-C84E5FA526E1}">
      <dsp:nvSpPr>
        <dsp:cNvPr id="0" name=""/>
        <dsp:cNvSpPr/>
      </dsp:nvSpPr>
      <dsp:spPr>
        <a:xfrm>
          <a:off x="1934958" y="891759"/>
          <a:ext cx="0" cy="12939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1A74C5-2929-454F-9F85-645D38AB103D}">
      <dsp:nvSpPr>
        <dsp:cNvPr id="0" name=""/>
        <dsp:cNvSpPr/>
      </dsp:nvSpPr>
      <dsp:spPr>
        <a:xfrm>
          <a:off x="1916849" y="2144769"/>
          <a:ext cx="74874" cy="81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D06D7D-2B4D-4AD9-9281-6403B03ED222}">
      <dsp:nvSpPr>
        <dsp:cNvPr id="0" name=""/>
        <dsp:cNvSpPr/>
      </dsp:nvSpPr>
      <dsp:spPr>
        <a:xfrm rot="18900000">
          <a:off x="2649005" y="3559856"/>
          <a:ext cx="294132" cy="294132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EE6793-6796-42B7-9436-1E0B370429F8}">
      <dsp:nvSpPr>
        <dsp:cNvPr id="0" name=""/>
        <dsp:cNvSpPr/>
      </dsp:nvSpPr>
      <dsp:spPr>
        <a:xfrm>
          <a:off x="2681680" y="3592532"/>
          <a:ext cx="228781" cy="2287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2C91C8-3DA1-41B9-9C38-EF4E6F7F67D5}">
      <dsp:nvSpPr>
        <dsp:cNvPr id="0" name=""/>
        <dsp:cNvSpPr/>
      </dsp:nvSpPr>
      <dsp:spPr>
        <a:xfrm>
          <a:off x="3004055" y="2185686"/>
          <a:ext cx="1313095" cy="1293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Nearest Neighbour</a:t>
          </a:r>
        </a:p>
      </dsp:txBody>
      <dsp:txXfrm>
        <a:off x="3004055" y="2185686"/>
        <a:ext cx="1313095" cy="1293926"/>
      </dsp:txXfrm>
    </dsp:sp>
    <dsp:sp modelId="{E9CC9079-4349-487B-83E0-C3AEA5BDB2E3}">
      <dsp:nvSpPr>
        <dsp:cNvPr id="0" name=""/>
        <dsp:cNvSpPr/>
      </dsp:nvSpPr>
      <dsp:spPr>
        <a:xfrm>
          <a:off x="3004055" y="3479612"/>
          <a:ext cx="1313095" cy="454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000" kern="1200" dirty="0">
              <a:latin typeface="Calibri Light"/>
            </a:rPr>
            <a:t>1967</a:t>
          </a:r>
          <a:endParaRPr lang="en-GB" sz="2000" kern="1200" dirty="0"/>
        </a:p>
      </dsp:txBody>
      <dsp:txXfrm>
        <a:off x="3004055" y="3479612"/>
        <a:ext cx="1313095" cy="454622"/>
      </dsp:txXfrm>
    </dsp:sp>
    <dsp:sp modelId="{2253B1AA-F1B4-4F2B-A722-DFFA7C8EAB30}">
      <dsp:nvSpPr>
        <dsp:cNvPr id="0" name=""/>
        <dsp:cNvSpPr/>
      </dsp:nvSpPr>
      <dsp:spPr>
        <a:xfrm>
          <a:off x="2796071" y="2185686"/>
          <a:ext cx="0" cy="12939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8CB94-C223-4023-B4E4-2C6F56BD2E78}">
      <dsp:nvSpPr>
        <dsp:cNvPr id="0" name=""/>
        <dsp:cNvSpPr/>
      </dsp:nvSpPr>
      <dsp:spPr>
        <a:xfrm>
          <a:off x="2777962" y="2144769"/>
          <a:ext cx="74874" cy="81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0B8C3D-6112-4FD3-B159-F25FB2062E54}">
      <dsp:nvSpPr>
        <dsp:cNvPr id="0" name=""/>
        <dsp:cNvSpPr/>
      </dsp:nvSpPr>
      <dsp:spPr>
        <a:xfrm rot="8100000">
          <a:off x="3510118" y="517382"/>
          <a:ext cx="294132" cy="294132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AD48DF-ECBF-4C9E-AF0A-7A7D129F4AF7}">
      <dsp:nvSpPr>
        <dsp:cNvPr id="0" name=""/>
        <dsp:cNvSpPr/>
      </dsp:nvSpPr>
      <dsp:spPr>
        <a:xfrm>
          <a:off x="3542794" y="550057"/>
          <a:ext cx="228781" cy="2287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26B85C-DDFE-49B4-AD40-BFE5B7AC81B6}">
      <dsp:nvSpPr>
        <dsp:cNvPr id="0" name=""/>
        <dsp:cNvSpPr/>
      </dsp:nvSpPr>
      <dsp:spPr>
        <a:xfrm>
          <a:off x="3865168" y="891759"/>
          <a:ext cx="1313095" cy="1293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Visual Guidance</a:t>
          </a:r>
        </a:p>
      </dsp:txBody>
      <dsp:txXfrm>
        <a:off x="3865168" y="891759"/>
        <a:ext cx="1313095" cy="1293926"/>
      </dsp:txXfrm>
    </dsp:sp>
    <dsp:sp modelId="{304A538A-5495-4839-BE09-F009F8E7BC36}">
      <dsp:nvSpPr>
        <dsp:cNvPr id="0" name=""/>
        <dsp:cNvSpPr/>
      </dsp:nvSpPr>
      <dsp:spPr>
        <a:xfrm>
          <a:off x="3865168" y="437137"/>
          <a:ext cx="1313095" cy="454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000" kern="1200" dirty="0">
              <a:latin typeface="Calibri Light"/>
            </a:rPr>
            <a:t>1979</a:t>
          </a:r>
        </a:p>
      </dsp:txBody>
      <dsp:txXfrm>
        <a:off x="3865168" y="437137"/>
        <a:ext cx="1313095" cy="454622"/>
      </dsp:txXfrm>
    </dsp:sp>
    <dsp:sp modelId="{038A3EFF-AD7E-46F1-A9AD-D96806340192}">
      <dsp:nvSpPr>
        <dsp:cNvPr id="0" name=""/>
        <dsp:cNvSpPr/>
      </dsp:nvSpPr>
      <dsp:spPr>
        <a:xfrm>
          <a:off x="3657185" y="891759"/>
          <a:ext cx="0" cy="12939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9E7DB0-368B-461E-BE4A-5A8B1A17DDC1}">
      <dsp:nvSpPr>
        <dsp:cNvPr id="0" name=""/>
        <dsp:cNvSpPr/>
      </dsp:nvSpPr>
      <dsp:spPr>
        <a:xfrm>
          <a:off x="3639076" y="2144769"/>
          <a:ext cx="74874" cy="81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1F69F3-7EF6-4EEC-9A5E-31BA8FD5E980}">
      <dsp:nvSpPr>
        <dsp:cNvPr id="0" name=""/>
        <dsp:cNvSpPr/>
      </dsp:nvSpPr>
      <dsp:spPr>
        <a:xfrm rot="18900000">
          <a:off x="4371232" y="3559856"/>
          <a:ext cx="294132" cy="294132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EDB89E-CDCE-4E6A-9BE3-D193A3FC3EE5}">
      <dsp:nvSpPr>
        <dsp:cNvPr id="0" name=""/>
        <dsp:cNvSpPr/>
      </dsp:nvSpPr>
      <dsp:spPr>
        <a:xfrm>
          <a:off x="4403908" y="3592532"/>
          <a:ext cx="228781" cy="2287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F009A7-7EB3-4856-BE97-F63FA64482D4}">
      <dsp:nvSpPr>
        <dsp:cNvPr id="0" name=""/>
        <dsp:cNvSpPr/>
      </dsp:nvSpPr>
      <dsp:spPr>
        <a:xfrm>
          <a:off x="4726282" y="2185686"/>
          <a:ext cx="1313095" cy="1293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Logic based Learning</a:t>
          </a:r>
        </a:p>
      </dsp:txBody>
      <dsp:txXfrm>
        <a:off x="4726282" y="2185686"/>
        <a:ext cx="1313095" cy="1293926"/>
      </dsp:txXfrm>
    </dsp:sp>
    <dsp:sp modelId="{BD5AF398-321A-4E67-B257-C5F13930DFFB}">
      <dsp:nvSpPr>
        <dsp:cNvPr id="0" name=""/>
        <dsp:cNvSpPr/>
      </dsp:nvSpPr>
      <dsp:spPr>
        <a:xfrm>
          <a:off x="4726282" y="3479612"/>
          <a:ext cx="1313095" cy="454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000" kern="1200" dirty="0">
              <a:latin typeface="Calibri Light"/>
            </a:rPr>
            <a:t>1981</a:t>
          </a:r>
        </a:p>
      </dsp:txBody>
      <dsp:txXfrm>
        <a:off x="4726282" y="3479612"/>
        <a:ext cx="1313095" cy="454622"/>
      </dsp:txXfrm>
    </dsp:sp>
    <dsp:sp modelId="{B01D58E9-9B99-47CB-8581-BC70C4628D8F}">
      <dsp:nvSpPr>
        <dsp:cNvPr id="0" name=""/>
        <dsp:cNvSpPr/>
      </dsp:nvSpPr>
      <dsp:spPr>
        <a:xfrm>
          <a:off x="4518299" y="2185686"/>
          <a:ext cx="0" cy="12939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B4ED6E-7116-4E95-A69F-B0DF7E3C6FC2}">
      <dsp:nvSpPr>
        <dsp:cNvPr id="0" name=""/>
        <dsp:cNvSpPr/>
      </dsp:nvSpPr>
      <dsp:spPr>
        <a:xfrm>
          <a:off x="4500189" y="2144769"/>
          <a:ext cx="74874" cy="81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2C160D-1502-4F8B-BC79-CC4CF550A18D}">
      <dsp:nvSpPr>
        <dsp:cNvPr id="0" name=""/>
        <dsp:cNvSpPr/>
      </dsp:nvSpPr>
      <dsp:spPr>
        <a:xfrm rot="8100000">
          <a:off x="5232346" y="517382"/>
          <a:ext cx="294132" cy="294132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70E52-1C37-477B-9E5C-195281111051}">
      <dsp:nvSpPr>
        <dsp:cNvPr id="0" name=""/>
        <dsp:cNvSpPr/>
      </dsp:nvSpPr>
      <dsp:spPr>
        <a:xfrm>
          <a:off x="5265021" y="550057"/>
          <a:ext cx="228781" cy="2287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2DCA0-9694-4A22-BD7E-2965454FD871}">
      <dsp:nvSpPr>
        <dsp:cNvPr id="0" name=""/>
        <dsp:cNvSpPr/>
      </dsp:nvSpPr>
      <dsp:spPr>
        <a:xfrm>
          <a:off x="5587396" y="891759"/>
          <a:ext cx="1313095" cy="1293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Speech Recognition</a:t>
          </a:r>
        </a:p>
      </dsp:txBody>
      <dsp:txXfrm>
        <a:off x="5587396" y="891759"/>
        <a:ext cx="1313095" cy="1293926"/>
      </dsp:txXfrm>
    </dsp:sp>
    <dsp:sp modelId="{0DFB9121-519B-475E-974A-73506EE61DE0}">
      <dsp:nvSpPr>
        <dsp:cNvPr id="0" name=""/>
        <dsp:cNvSpPr/>
      </dsp:nvSpPr>
      <dsp:spPr>
        <a:xfrm>
          <a:off x="5587396" y="437137"/>
          <a:ext cx="1313095" cy="454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000" kern="1200" dirty="0">
              <a:latin typeface="Calibri Light"/>
            </a:rPr>
            <a:t>1985</a:t>
          </a:r>
        </a:p>
      </dsp:txBody>
      <dsp:txXfrm>
        <a:off x="5587396" y="437137"/>
        <a:ext cx="1313095" cy="454622"/>
      </dsp:txXfrm>
    </dsp:sp>
    <dsp:sp modelId="{435223FA-A5AE-4BC7-BF9F-18290F9D1487}">
      <dsp:nvSpPr>
        <dsp:cNvPr id="0" name=""/>
        <dsp:cNvSpPr/>
      </dsp:nvSpPr>
      <dsp:spPr>
        <a:xfrm>
          <a:off x="5379412" y="891759"/>
          <a:ext cx="0" cy="12939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784B45-537C-4E8E-901E-BB9F26182202}">
      <dsp:nvSpPr>
        <dsp:cNvPr id="0" name=""/>
        <dsp:cNvSpPr/>
      </dsp:nvSpPr>
      <dsp:spPr>
        <a:xfrm>
          <a:off x="5361303" y="2144769"/>
          <a:ext cx="74874" cy="81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20D4D7-EACA-4C12-9C85-A982A309F916}">
      <dsp:nvSpPr>
        <dsp:cNvPr id="0" name=""/>
        <dsp:cNvSpPr/>
      </dsp:nvSpPr>
      <dsp:spPr>
        <a:xfrm rot="18900000">
          <a:off x="6093459" y="3559856"/>
          <a:ext cx="294132" cy="294132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D54426-9587-4C4B-8478-6050ED6A7AF3}">
      <dsp:nvSpPr>
        <dsp:cNvPr id="0" name=""/>
        <dsp:cNvSpPr/>
      </dsp:nvSpPr>
      <dsp:spPr>
        <a:xfrm>
          <a:off x="6126135" y="3592532"/>
          <a:ext cx="228781" cy="2287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449D8D-DC2B-43D3-8B64-4EB0C9ABD970}">
      <dsp:nvSpPr>
        <dsp:cNvPr id="0" name=""/>
        <dsp:cNvSpPr/>
      </dsp:nvSpPr>
      <dsp:spPr>
        <a:xfrm>
          <a:off x="6448509" y="2185686"/>
          <a:ext cx="1313095" cy="1293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Deep Learning</a:t>
          </a:r>
        </a:p>
      </dsp:txBody>
      <dsp:txXfrm>
        <a:off x="6448509" y="2185686"/>
        <a:ext cx="1313095" cy="1293926"/>
      </dsp:txXfrm>
    </dsp:sp>
    <dsp:sp modelId="{BE40C762-9B0B-4CAF-ACE3-A869D462BA72}">
      <dsp:nvSpPr>
        <dsp:cNvPr id="0" name=""/>
        <dsp:cNvSpPr/>
      </dsp:nvSpPr>
      <dsp:spPr>
        <a:xfrm>
          <a:off x="6448509" y="3479612"/>
          <a:ext cx="1313095" cy="454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000" kern="1200" dirty="0">
              <a:latin typeface="Calibri Light"/>
            </a:rPr>
            <a:t>2006</a:t>
          </a:r>
        </a:p>
      </dsp:txBody>
      <dsp:txXfrm>
        <a:off x="6448509" y="3479612"/>
        <a:ext cx="1313095" cy="454622"/>
      </dsp:txXfrm>
    </dsp:sp>
    <dsp:sp modelId="{21FD7434-0BBB-491E-B488-ECAAF1813709}">
      <dsp:nvSpPr>
        <dsp:cNvPr id="0" name=""/>
        <dsp:cNvSpPr/>
      </dsp:nvSpPr>
      <dsp:spPr>
        <a:xfrm>
          <a:off x="6240526" y="2185686"/>
          <a:ext cx="0" cy="12939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84573-1BBC-401D-8795-146F70E59DA6}">
      <dsp:nvSpPr>
        <dsp:cNvPr id="0" name=""/>
        <dsp:cNvSpPr/>
      </dsp:nvSpPr>
      <dsp:spPr>
        <a:xfrm>
          <a:off x="6222417" y="2144769"/>
          <a:ext cx="74874" cy="81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3E9A63-2448-454B-AC49-FA5C9290F37D}">
      <dsp:nvSpPr>
        <dsp:cNvPr id="0" name=""/>
        <dsp:cNvSpPr/>
      </dsp:nvSpPr>
      <dsp:spPr>
        <a:xfrm rot="8100000">
          <a:off x="6954573" y="517382"/>
          <a:ext cx="294132" cy="294132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C83AC1-7455-4CC6-B623-DA9F7902EB7D}">
      <dsp:nvSpPr>
        <dsp:cNvPr id="0" name=""/>
        <dsp:cNvSpPr/>
      </dsp:nvSpPr>
      <dsp:spPr>
        <a:xfrm>
          <a:off x="6987248" y="550057"/>
          <a:ext cx="228781" cy="2287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B557AF-7D49-4EEF-A8B2-4D5A8FEEE9B1}">
      <dsp:nvSpPr>
        <dsp:cNvPr id="0" name=""/>
        <dsp:cNvSpPr/>
      </dsp:nvSpPr>
      <dsp:spPr>
        <a:xfrm>
          <a:off x="7309623" y="891759"/>
          <a:ext cx="1313095" cy="1293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CNN</a:t>
          </a:r>
        </a:p>
      </dsp:txBody>
      <dsp:txXfrm>
        <a:off x="7309623" y="891759"/>
        <a:ext cx="1313095" cy="1293926"/>
      </dsp:txXfrm>
    </dsp:sp>
    <dsp:sp modelId="{12A93385-8ADA-4D5B-B7A6-B2FF2ADB59CC}">
      <dsp:nvSpPr>
        <dsp:cNvPr id="0" name=""/>
        <dsp:cNvSpPr/>
      </dsp:nvSpPr>
      <dsp:spPr>
        <a:xfrm>
          <a:off x="7309623" y="437137"/>
          <a:ext cx="1313095" cy="454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000" kern="1200" dirty="0">
              <a:latin typeface="Calibri Light"/>
            </a:rPr>
            <a:t>2015</a:t>
          </a:r>
        </a:p>
      </dsp:txBody>
      <dsp:txXfrm>
        <a:off x="7309623" y="437137"/>
        <a:ext cx="1313095" cy="454622"/>
      </dsp:txXfrm>
    </dsp:sp>
    <dsp:sp modelId="{6F67855F-C911-4D66-9DED-1BDC2CFFF999}">
      <dsp:nvSpPr>
        <dsp:cNvPr id="0" name=""/>
        <dsp:cNvSpPr/>
      </dsp:nvSpPr>
      <dsp:spPr>
        <a:xfrm>
          <a:off x="7101639" y="891759"/>
          <a:ext cx="0" cy="12939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ACC471-EF40-477B-8491-9A045680AA63}">
      <dsp:nvSpPr>
        <dsp:cNvPr id="0" name=""/>
        <dsp:cNvSpPr/>
      </dsp:nvSpPr>
      <dsp:spPr>
        <a:xfrm>
          <a:off x="7083530" y="2144769"/>
          <a:ext cx="74874" cy="81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C0238F-B0EB-47BD-AFB5-5A5888A0A19B}">
      <dsp:nvSpPr>
        <dsp:cNvPr id="0" name=""/>
        <dsp:cNvSpPr/>
      </dsp:nvSpPr>
      <dsp:spPr>
        <a:xfrm rot="18900000">
          <a:off x="7815686" y="3559856"/>
          <a:ext cx="294132" cy="294132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7933FC-07AA-429C-B517-AF40B3A56F5B}">
      <dsp:nvSpPr>
        <dsp:cNvPr id="0" name=""/>
        <dsp:cNvSpPr/>
      </dsp:nvSpPr>
      <dsp:spPr>
        <a:xfrm>
          <a:off x="7848362" y="3592532"/>
          <a:ext cx="228781" cy="2287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3835A8-B1DD-4DCF-B5B6-666D708DF88D}">
      <dsp:nvSpPr>
        <dsp:cNvPr id="0" name=""/>
        <dsp:cNvSpPr/>
      </dsp:nvSpPr>
      <dsp:spPr>
        <a:xfrm>
          <a:off x="8170736" y="2185686"/>
          <a:ext cx="1313095" cy="1293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Transfer Learning</a:t>
          </a:r>
        </a:p>
      </dsp:txBody>
      <dsp:txXfrm>
        <a:off x="8170736" y="2185686"/>
        <a:ext cx="1313095" cy="1293926"/>
      </dsp:txXfrm>
    </dsp:sp>
    <dsp:sp modelId="{119888F2-F9A9-4F5D-A859-0B1F000D396D}">
      <dsp:nvSpPr>
        <dsp:cNvPr id="0" name=""/>
        <dsp:cNvSpPr/>
      </dsp:nvSpPr>
      <dsp:spPr>
        <a:xfrm>
          <a:off x="8170736" y="3479612"/>
          <a:ext cx="1313095" cy="454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000" kern="1200" dirty="0">
              <a:latin typeface="Calibri Light"/>
            </a:rPr>
            <a:t>2017</a:t>
          </a:r>
        </a:p>
      </dsp:txBody>
      <dsp:txXfrm>
        <a:off x="8170736" y="3479612"/>
        <a:ext cx="1313095" cy="454622"/>
      </dsp:txXfrm>
    </dsp:sp>
    <dsp:sp modelId="{AE619D37-C4F4-4A7C-B182-607946D2C8CA}">
      <dsp:nvSpPr>
        <dsp:cNvPr id="0" name=""/>
        <dsp:cNvSpPr/>
      </dsp:nvSpPr>
      <dsp:spPr>
        <a:xfrm>
          <a:off x="7962753" y="2185686"/>
          <a:ext cx="0" cy="12939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C6B04-8D56-4044-80A9-7DB34FB6DB6E}">
      <dsp:nvSpPr>
        <dsp:cNvPr id="0" name=""/>
        <dsp:cNvSpPr/>
      </dsp:nvSpPr>
      <dsp:spPr>
        <a:xfrm>
          <a:off x="7944644" y="2144769"/>
          <a:ext cx="74874" cy="81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D95C34-4505-4745-A4B3-C329D1CA1520}">
      <dsp:nvSpPr>
        <dsp:cNvPr id="0" name=""/>
        <dsp:cNvSpPr/>
      </dsp:nvSpPr>
      <dsp:spPr>
        <a:xfrm rot="8100000">
          <a:off x="8676800" y="517382"/>
          <a:ext cx="294132" cy="294132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92C0D3-EE03-436E-9A79-29E07DEE99C7}">
      <dsp:nvSpPr>
        <dsp:cNvPr id="0" name=""/>
        <dsp:cNvSpPr/>
      </dsp:nvSpPr>
      <dsp:spPr>
        <a:xfrm>
          <a:off x="8709476" y="550057"/>
          <a:ext cx="228781" cy="2287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C8AC5B-36E4-4ABB-A14D-E3F8EC619A99}">
      <dsp:nvSpPr>
        <dsp:cNvPr id="0" name=""/>
        <dsp:cNvSpPr/>
      </dsp:nvSpPr>
      <dsp:spPr>
        <a:xfrm>
          <a:off x="9031850" y="891759"/>
          <a:ext cx="1313095" cy="1293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Large Language Models e.g. ChatGPT</a:t>
          </a:r>
        </a:p>
      </dsp:txBody>
      <dsp:txXfrm>
        <a:off x="9031850" y="891759"/>
        <a:ext cx="1313095" cy="1293926"/>
      </dsp:txXfrm>
    </dsp:sp>
    <dsp:sp modelId="{78CB019F-D0CC-494F-8E98-5B6EECE0D05F}">
      <dsp:nvSpPr>
        <dsp:cNvPr id="0" name=""/>
        <dsp:cNvSpPr/>
      </dsp:nvSpPr>
      <dsp:spPr>
        <a:xfrm>
          <a:off x="9031850" y="437137"/>
          <a:ext cx="1313095" cy="454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000" kern="1200" dirty="0">
              <a:latin typeface="Calibri Light"/>
            </a:rPr>
            <a:t>2022</a:t>
          </a:r>
        </a:p>
      </dsp:txBody>
      <dsp:txXfrm>
        <a:off x="9031850" y="437137"/>
        <a:ext cx="1313095" cy="454622"/>
      </dsp:txXfrm>
    </dsp:sp>
    <dsp:sp modelId="{A30236EA-50D0-45D1-B3F1-0749F6048813}">
      <dsp:nvSpPr>
        <dsp:cNvPr id="0" name=""/>
        <dsp:cNvSpPr/>
      </dsp:nvSpPr>
      <dsp:spPr>
        <a:xfrm>
          <a:off x="8823866" y="891759"/>
          <a:ext cx="0" cy="12939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345E4-4262-4445-8D67-B301BE6531BA}">
      <dsp:nvSpPr>
        <dsp:cNvPr id="0" name=""/>
        <dsp:cNvSpPr/>
      </dsp:nvSpPr>
      <dsp:spPr>
        <a:xfrm>
          <a:off x="8805757" y="2144769"/>
          <a:ext cx="74874" cy="81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 xmlns="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 xmlns="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 xmlns="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 xmlns="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 xmlns="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 xmlns="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 xmlns="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 xmlns="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5CFC2-FF95-BB42-B600-F8C023CFEAC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96A85-7B12-D143-8C60-4EC8075DB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98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46824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686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162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056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007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74244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1313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4601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2317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8653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6880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575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63221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5358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47166F8-5299-9F4F-B50D-A95C947045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1850" y="1631950"/>
            <a:ext cx="54483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08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6606115-7CE6-1D4A-A3FA-E2A33C6D51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3100" y="1581150"/>
            <a:ext cx="5765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10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72834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4391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6980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02271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777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263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11611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5946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3438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63561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8970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4853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543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88093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4DA0ACB-75EF-0245-846B-24010AB69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1850" y="1631950"/>
            <a:ext cx="54483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495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40C907B-7EB5-4646-8E6C-A0DCF5C812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3100" y="1581150"/>
            <a:ext cx="5765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2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044069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43083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55444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76565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6260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8874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63594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682764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03103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7707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9787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50436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573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3784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1CF6D5B-50DF-3D4A-A73F-BC48EB8913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1850" y="1631950"/>
            <a:ext cx="54483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079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04931A5-93F5-984D-ADB5-D88F0E879C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3100" y="1581150"/>
            <a:ext cx="5765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35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B3F8B12-918D-4C4D-9592-653697BEC0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4484" y="5148251"/>
            <a:ext cx="2052084" cy="135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15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FFD100"/>
                </a:solidFill>
                <a:latin typeface="Raleway" panose="020B0503030101060003" pitchFamily="34" charset="77"/>
              </a:defRPr>
            </a:lvl1pPr>
          </a:lstStyle>
          <a:p>
            <a:fld id="{2C6E675B-32F0-0843-BC57-13BB22F7DF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425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72" r:id="rId8"/>
    <p:sldLayoutId id="2147483745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DAE7C0A-3C02-5F4B-BFB5-4D7C7993B2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4644" y="5148357"/>
            <a:ext cx="2051924" cy="13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2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71D49"/>
                </a:solidFill>
                <a:latin typeface="Raleway" panose="020B0503030101060003" pitchFamily="34" charset="77"/>
              </a:defRPr>
            </a:lvl1pPr>
          </a:lstStyle>
          <a:p>
            <a:fld id="{2C6E675B-32F0-0843-BC57-13BB22F7DF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1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74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7E6E1FC-9BD8-A747-9362-7C4B21B9DE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4644" y="5148357"/>
            <a:ext cx="2051924" cy="13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1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71D49"/>
                </a:solidFill>
                <a:latin typeface="Raleway" panose="020B0503030101060003" pitchFamily="34" charset="77"/>
              </a:defRPr>
            </a:lvl1pPr>
          </a:lstStyle>
          <a:p>
            <a:fld id="{2C6E675B-32F0-0843-BC57-13BB22F7DF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98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3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3E_EC893C8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4_7BDF06E0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54.svg"/><Relationship Id="rId18" Type="http://schemas.openxmlformats.org/officeDocument/2006/relationships/image" Target="../media/image16.png"/><Relationship Id="rId26" Type="http://schemas.openxmlformats.org/officeDocument/2006/relationships/image" Target="../media/image20.png"/><Relationship Id="rId3" Type="http://schemas.openxmlformats.org/officeDocument/2006/relationships/image" Target="../media/image44.svg"/><Relationship Id="rId21" Type="http://schemas.openxmlformats.org/officeDocument/2006/relationships/image" Target="../media/image62.svg"/><Relationship Id="rId7" Type="http://schemas.openxmlformats.org/officeDocument/2006/relationships/image" Target="../media/image48.svg"/><Relationship Id="rId12" Type="http://schemas.openxmlformats.org/officeDocument/2006/relationships/image" Target="../media/image13.png"/><Relationship Id="rId17" Type="http://schemas.openxmlformats.org/officeDocument/2006/relationships/image" Target="../media/image58.svg"/><Relationship Id="rId25" Type="http://schemas.openxmlformats.org/officeDocument/2006/relationships/image" Target="../media/image66.svg"/><Relationship Id="rId2" Type="http://schemas.openxmlformats.org/officeDocument/2006/relationships/image" Target="../media/image8.png"/><Relationship Id="rId16" Type="http://schemas.openxmlformats.org/officeDocument/2006/relationships/image" Target="../media/image15.png"/><Relationship Id="rId20" Type="http://schemas.openxmlformats.org/officeDocument/2006/relationships/image" Target="../media/image17.png"/><Relationship Id="rId29" Type="http://schemas.openxmlformats.org/officeDocument/2006/relationships/image" Target="../media/image70.sv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0.png"/><Relationship Id="rId11" Type="http://schemas.openxmlformats.org/officeDocument/2006/relationships/image" Target="../media/image52.svg"/><Relationship Id="rId24" Type="http://schemas.openxmlformats.org/officeDocument/2006/relationships/image" Target="../media/image19.png"/><Relationship Id="rId5" Type="http://schemas.openxmlformats.org/officeDocument/2006/relationships/image" Target="../media/image46.svg"/><Relationship Id="rId15" Type="http://schemas.openxmlformats.org/officeDocument/2006/relationships/image" Target="../media/image56.svg"/><Relationship Id="rId23" Type="http://schemas.openxmlformats.org/officeDocument/2006/relationships/image" Target="../media/image64.svg"/><Relationship Id="rId28" Type="http://schemas.openxmlformats.org/officeDocument/2006/relationships/image" Target="../media/image21.png"/><Relationship Id="rId10" Type="http://schemas.openxmlformats.org/officeDocument/2006/relationships/image" Target="../media/image12.png"/><Relationship Id="rId19" Type="http://schemas.openxmlformats.org/officeDocument/2006/relationships/image" Target="../media/image60.svg"/><Relationship Id="rId31" Type="http://schemas.openxmlformats.org/officeDocument/2006/relationships/image" Target="../media/image72.svg"/><Relationship Id="rId4" Type="http://schemas.openxmlformats.org/officeDocument/2006/relationships/image" Target="../media/image9.png"/><Relationship Id="rId9" Type="http://schemas.openxmlformats.org/officeDocument/2006/relationships/image" Target="../media/image50.svg"/><Relationship Id="rId14" Type="http://schemas.openxmlformats.org/officeDocument/2006/relationships/image" Target="../media/image14.png"/><Relationship Id="rId22" Type="http://schemas.openxmlformats.org/officeDocument/2006/relationships/image" Target="../media/image18.png"/><Relationship Id="rId27" Type="http://schemas.openxmlformats.org/officeDocument/2006/relationships/image" Target="../media/image68.svg"/><Relationship Id="rId30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844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1E2AC41-41CA-C008-C511-185D4CF79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12D9E0-FAFC-48AC-E56A-0E68A235F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8" y="522705"/>
            <a:ext cx="9828212" cy="2832677"/>
          </a:xfrm>
        </p:spPr>
        <p:txBody>
          <a:bodyPr>
            <a:normAutofit/>
          </a:bodyPr>
          <a:lstStyle/>
          <a:p>
            <a:r>
              <a:rPr lang="en-GB" sz="9600">
                <a:latin typeface="ARU Raisonne DemiBold"/>
              </a:rPr>
              <a:t>AI for UK SMEs</a:t>
            </a:r>
            <a:endParaRPr lang="en-US" sz="9600">
              <a:latin typeface="ARU Raisonne DemiBold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1B72F2F-EF70-653F-F81B-3EB0E26543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0652" y="4378271"/>
            <a:ext cx="6948211" cy="199712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>
                <a:latin typeface="Raleway"/>
              </a:rPr>
              <a:t>AI isn’t for big tech anymore - it’s for everyone. </a:t>
            </a:r>
            <a:endParaRPr lang="en-US"/>
          </a:p>
          <a:p>
            <a:r>
              <a:rPr lang="en-GB">
                <a:latin typeface="Raleway"/>
              </a:rPr>
              <a:t>AI for UK SMEs: Simple, Practical, Real </a:t>
            </a:r>
            <a:endParaRPr lang="en-US"/>
          </a:p>
          <a:p>
            <a:r>
              <a:rPr lang="en-GB">
                <a:latin typeface="Raleway"/>
              </a:rPr>
              <a:t>AI = automation + insight + efficiency ​</a:t>
            </a:r>
          </a:p>
        </p:txBody>
      </p:sp>
    </p:spTree>
    <p:extLst>
      <p:ext uri="{BB962C8B-B14F-4D97-AF65-F5344CB8AC3E}">
        <p14:creationId xmlns:p14="http://schemas.microsoft.com/office/powerpoint/2010/main" val="313432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D833E3E-B312-6015-5BFA-1C6C0C752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A29E3C-6ACB-9E43-3362-90D50C34D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U Raisonne DemiBold"/>
              </a:rPr>
              <a:t>What AI is today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F1A71E-EB38-5F91-8E01-0729763B8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996230" cy="435133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b="1" dirty="0">
                <a:latin typeface="Raleway"/>
              </a:rPr>
              <a:t>Definition of AI</a:t>
            </a:r>
            <a:endParaRPr lang="en-US" b="1" dirty="0"/>
          </a:p>
          <a:p>
            <a:pPr marL="0" indent="0">
              <a:lnSpc>
                <a:spcPct val="120000"/>
              </a:lnSpc>
              <a:buNone/>
            </a:pPr>
            <a:r>
              <a:rPr lang="en-GB" sz="2400" dirty="0">
                <a:latin typeface="Raleway"/>
              </a:rPr>
              <a:t>Artiﬁcial Intelligence (AI) refers to the branch of computer science and engineering that deals with the development of intelligent systems capable of simulating human-like intelligence and performing tasks that traditionally require human cognitive abilities, such as perception, learning, reasoning, and decision-making. </a:t>
            </a:r>
            <a:endParaRPr lang="en-GB" dirty="0"/>
          </a:p>
          <a:p>
            <a:endParaRPr lang="en-GB" sz="2400" dirty="0"/>
          </a:p>
          <a:p>
            <a:pPr marL="0" indent="0">
              <a:buNone/>
            </a:pPr>
            <a:r>
              <a:rPr lang="en-GB" sz="2400" b="1" dirty="0">
                <a:latin typeface="Raleway"/>
              </a:rPr>
              <a:t>Types of AI</a:t>
            </a:r>
          </a:p>
          <a:p>
            <a:r>
              <a:rPr lang="en-GB" sz="2400" dirty="0">
                <a:latin typeface="Raleway"/>
              </a:rPr>
              <a:t>Discriminative AI </a:t>
            </a:r>
            <a:endParaRPr lang="en-GB" sz="2400" dirty="0"/>
          </a:p>
          <a:p>
            <a:r>
              <a:rPr lang="en-GB" sz="2400" dirty="0">
                <a:latin typeface="Raleway"/>
              </a:rPr>
              <a:t>Generative AI</a:t>
            </a:r>
            <a:endParaRPr lang="en-GB" sz="2400" dirty="0"/>
          </a:p>
        </p:txBody>
      </p:sp>
      <p:sp>
        <p:nvSpPr>
          <p:cNvPr id="4" name="AutoShape 2" descr="A close up of a lock&#10;&#10;AI-generated content may be incorrect.">
            <a:extLst>
              <a:ext uri="{FF2B5EF4-FFF2-40B4-BE49-F238E27FC236}">
                <a16:creationId xmlns:a16="http://schemas.microsoft.com/office/drawing/2014/main" xmlns="" id="{E9E96DD2-9877-2D42-55BE-1895D760D2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A close up of a lock&#10;&#10;AI-generated content may be incorrect.">
            <a:extLst>
              <a:ext uri="{FF2B5EF4-FFF2-40B4-BE49-F238E27FC236}">
                <a16:creationId xmlns:a16="http://schemas.microsoft.com/office/drawing/2014/main" xmlns="" id="{AD0134BB-1E92-8DFD-76B9-8753E0EEA0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A white paper cutout of a head with colorful gears coming out of it">
            <a:extLst>
              <a:ext uri="{FF2B5EF4-FFF2-40B4-BE49-F238E27FC236}">
                <a16:creationId xmlns:a16="http://schemas.microsoft.com/office/drawing/2014/main" xmlns="" id="{42934FEA-8F60-BCAA-32DF-111B5F4A7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865" y="660963"/>
            <a:ext cx="3666672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081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1C8AB856-64B2-953D-B56B-BFCCF6A08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latin typeface="ARU Raisonne DemiBold"/>
              </a:rPr>
              <a:t>History of AI development </a:t>
            </a:r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EC952DAC-AB69-6E08-1146-D11A82ED2B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6163434"/>
              </p:ext>
            </p:extLst>
          </p:nvPr>
        </p:nvGraphicFramePr>
        <p:xfrm>
          <a:off x="713773" y="1387997"/>
          <a:ext cx="10349694" cy="4371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3439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3F686D-BE0E-6AA0-BF5A-ECB34996E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U Raisonne DemiBold"/>
              </a:rPr>
              <a:t>Taxonomy of AI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D494DB-0CDC-FD38-70F4-A82B53048B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47500" lnSpcReduction="20000"/>
          </a:bodyPr>
          <a:lstStyle/>
          <a:p>
            <a:pPr marL="0" indent="0">
              <a:buNone/>
            </a:pPr>
            <a:r>
              <a:rPr lang="en-GB" sz="3600" b="1" dirty="0">
                <a:latin typeface="Raleway"/>
              </a:rPr>
              <a:t>Discriminative AI – models</a:t>
            </a:r>
            <a:endParaRPr lang="en-US" sz="3600"/>
          </a:p>
          <a:p>
            <a:pPr marL="0" indent="0">
              <a:buNone/>
            </a:pPr>
            <a:r>
              <a:rPr lang="en-GB" b="1" dirty="0">
                <a:latin typeface="Raleway"/>
              </a:rPr>
              <a:t>Goal</a:t>
            </a:r>
            <a:endParaRPr lang="en-GB" dirty="0"/>
          </a:p>
          <a:p>
            <a:r>
              <a:rPr lang="en-GB" dirty="0">
                <a:latin typeface="Raleway"/>
              </a:rPr>
              <a:t>Predict labels, scores, or actions given inputs.</a:t>
            </a:r>
          </a:p>
          <a:p>
            <a:endParaRPr lang="en-GB"/>
          </a:p>
          <a:p>
            <a:pPr marL="0" indent="0">
              <a:buNone/>
            </a:pPr>
            <a:r>
              <a:rPr lang="en-GB" b="1" dirty="0">
                <a:latin typeface="Raleway"/>
              </a:rPr>
              <a:t>Typical models</a:t>
            </a:r>
          </a:p>
          <a:p>
            <a:pPr>
              <a:lnSpc>
                <a:spcPct val="120000"/>
              </a:lnSpc>
            </a:pPr>
            <a:r>
              <a:rPr lang="en-GB" dirty="0">
                <a:latin typeface="Raleway"/>
              </a:rPr>
              <a:t>Logistic regression, SVMs, random forests, gradient boosting, discriminative CNNs/Transformers for classification, BEPT (encoder-only) for classification/extraction, Siamese nets.</a:t>
            </a:r>
          </a:p>
          <a:p>
            <a:endParaRPr lang="en-GB"/>
          </a:p>
          <a:p>
            <a:pPr marL="0" indent="0">
              <a:buNone/>
            </a:pPr>
            <a:r>
              <a:rPr lang="en-GB" b="1" dirty="0">
                <a:latin typeface="Raleway"/>
              </a:rPr>
              <a:t>Applications</a:t>
            </a:r>
          </a:p>
          <a:p>
            <a:pPr>
              <a:lnSpc>
                <a:spcPct val="120000"/>
              </a:lnSpc>
            </a:pPr>
            <a:r>
              <a:rPr lang="en-GB" dirty="0">
                <a:latin typeface="Raleway"/>
              </a:rPr>
              <a:t>Often higher predictive accuracy for classification; needs </a:t>
            </a:r>
            <a:r>
              <a:rPr lang="en-GB" err="1">
                <a:latin typeface="Raleway"/>
              </a:rPr>
              <a:t>labeled</a:t>
            </a:r>
            <a:r>
              <a:rPr lang="en-GB" dirty="0">
                <a:latin typeface="Raleway"/>
              </a:rPr>
              <a:t> data; doesn’t model data generation.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A18FE82-EEAD-D0F8-5E68-AEF1B39EE3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47500" lnSpcReduction="20000"/>
          </a:bodyPr>
          <a:lstStyle/>
          <a:p>
            <a:pPr marL="0" indent="0">
              <a:buNone/>
            </a:pPr>
            <a:r>
              <a:rPr lang="en-GB" sz="3600" b="1" dirty="0">
                <a:latin typeface="Raleway"/>
              </a:rPr>
              <a:t>Generative AI – models </a:t>
            </a:r>
            <a:endParaRPr lang="en-US" sz="3600" b="1">
              <a:latin typeface="Raleway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b="1" dirty="0">
                <a:latin typeface="Raleway"/>
              </a:rPr>
              <a:t>Goal</a:t>
            </a:r>
            <a:endParaRPr lang="en-US" b="1" dirty="0">
              <a:latin typeface="Raleway"/>
            </a:endParaRPr>
          </a:p>
          <a:p>
            <a:pPr>
              <a:lnSpc>
                <a:spcPct val="120000"/>
              </a:lnSpc>
            </a:pPr>
            <a:r>
              <a:rPr lang="en-GB" dirty="0">
                <a:latin typeface="Raleway"/>
              </a:rPr>
              <a:t>Generate data or learn data distribution; can also classify via Bayes rule.</a:t>
            </a:r>
          </a:p>
          <a:p>
            <a:pPr marL="0" indent="0">
              <a:buNone/>
            </a:pPr>
            <a:endParaRPr lang="en-GB" b="1" dirty="0">
              <a:latin typeface="Raleway"/>
            </a:endParaRPr>
          </a:p>
          <a:p>
            <a:pPr marL="0" indent="0">
              <a:buNone/>
            </a:pPr>
            <a:r>
              <a:rPr lang="en-GB" b="1" dirty="0">
                <a:latin typeface="Raleway"/>
              </a:rPr>
              <a:t>Typical models</a:t>
            </a:r>
            <a:endParaRPr lang="en-GB" b="1" dirty="0"/>
          </a:p>
          <a:p>
            <a:pPr>
              <a:lnSpc>
                <a:spcPct val="120000"/>
              </a:lnSpc>
            </a:pPr>
            <a:r>
              <a:rPr lang="en-GB" dirty="0">
                <a:latin typeface="Raleway"/>
              </a:rPr>
              <a:t>Naive Bayes, LDA (generative version), HMMs, GMMs; VAEs, GANs, diffusion models, autoregressive Transformers (LLMs like GPT) for text/code, text-to-image diffusion (e.g., Stable Diffusion) → n-speech/music generators.</a:t>
            </a:r>
          </a:p>
          <a:p>
            <a:endParaRPr lang="en-GB"/>
          </a:p>
          <a:p>
            <a:pPr marL="0" indent="0">
              <a:buNone/>
            </a:pPr>
            <a:r>
              <a:rPr lang="en-GB" b="1" dirty="0">
                <a:latin typeface="Raleway"/>
              </a:rPr>
              <a:t>Pros/Cons</a:t>
            </a:r>
          </a:p>
          <a:p>
            <a:pPr>
              <a:lnSpc>
                <a:spcPct val="120000"/>
              </a:lnSpc>
            </a:pPr>
            <a:r>
              <a:rPr lang="en-GB" dirty="0">
                <a:latin typeface="Raleway"/>
              </a:rPr>
              <a:t>Produces new content; can help in low-label regimes; training can be complex/unstable (GANs), and sampling may be costly (diffusion).</a:t>
            </a:r>
          </a:p>
        </p:txBody>
      </p:sp>
    </p:spTree>
    <p:extLst>
      <p:ext uri="{BB962C8B-B14F-4D97-AF65-F5344CB8AC3E}">
        <p14:creationId xmlns:p14="http://schemas.microsoft.com/office/powerpoint/2010/main" val="3968416901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C7AC07-D55A-3090-62BB-714CE6483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/>
              <a:t>What does AI include </a:t>
            </a:r>
            <a:endParaRPr lang="en-GB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79158BF8-8564-08D7-1A31-7ABF59B0FC16}"/>
              </a:ext>
            </a:extLst>
          </p:cNvPr>
          <p:cNvSpPr/>
          <p:nvPr/>
        </p:nvSpPr>
        <p:spPr>
          <a:xfrm>
            <a:off x="3317903" y="1564477"/>
            <a:ext cx="5101473" cy="508218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655DEC0-671F-3EEC-E6F1-66F8FEB23C23}"/>
              </a:ext>
            </a:extLst>
          </p:cNvPr>
          <p:cNvSpPr txBox="1"/>
          <p:nvPr/>
        </p:nvSpPr>
        <p:spPr>
          <a:xfrm>
            <a:off x="6239304" y="1782191"/>
            <a:ext cx="39546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>
                <a:ea typeface="Calibri"/>
                <a:cs typeface="Calibri"/>
              </a:rPr>
              <a:t>AI</a:t>
            </a:r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3ADAE2B5-5183-BD95-3CF1-4E0C3A306D75}"/>
              </a:ext>
            </a:extLst>
          </p:cNvPr>
          <p:cNvSpPr/>
          <p:nvPr/>
        </p:nvSpPr>
        <p:spPr>
          <a:xfrm>
            <a:off x="3808449" y="1729313"/>
            <a:ext cx="1796142" cy="1741714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2BFEF2D-79B6-6BDD-DCD5-59FAC4964537}"/>
              </a:ext>
            </a:extLst>
          </p:cNvPr>
          <p:cNvSpPr txBox="1"/>
          <p:nvPr/>
        </p:nvSpPr>
        <p:spPr>
          <a:xfrm>
            <a:off x="4088342" y="2322341"/>
            <a:ext cx="10031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>
                <a:ea typeface="Calibri"/>
                <a:cs typeface="Calibri"/>
              </a:rPr>
              <a:t>Robotics</a:t>
            </a:r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29073FFE-B342-D343-3658-108F84BEC4B4}"/>
              </a:ext>
            </a:extLst>
          </p:cNvPr>
          <p:cNvSpPr/>
          <p:nvPr/>
        </p:nvSpPr>
        <p:spPr>
          <a:xfrm>
            <a:off x="4801771" y="2402092"/>
            <a:ext cx="1932214" cy="1891392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823CD34-3780-EC53-6477-76CEA271A727}"/>
              </a:ext>
            </a:extLst>
          </p:cNvPr>
          <p:cNvSpPr txBox="1"/>
          <p:nvPr/>
        </p:nvSpPr>
        <p:spPr>
          <a:xfrm>
            <a:off x="5419431" y="2978239"/>
            <a:ext cx="114782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dirty="0">
                <a:ea typeface="Calibri"/>
                <a:cs typeface="Calibri"/>
              </a:rPr>
              <a:t>Computer </a:t>
            </a:r>
            <a:r>
              <a:rPr lang="en-GB">
                <a:ea typeface="Calibri"/>
                <a:cs typeface="Calibri"/>
              </a:rPr>
              <a:t>Vision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E2E10DEE-FA42-4985-4CCA-967EE62A0651}"/>
              </a:ext>
            </a:extLst>
          </p:cNvPr>
          <p:cNvSpPr/>
          <p:nvPr/>
        </p:nvSpPr>
        <p:spPr>
          <a:xfrm>
            <a:off x="3320487" y="3023714"/>
            <a:ext cx="2530928" cy="2530928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05E61B7-C6D4-3DB5-1E92-45ABEABF1AF3}"/>
              </a:ext>
            </a:extLst>
          </p:cNvPr>
          <p:cNvSpPr txBox="1"/>
          <p:nvPr/>
        </p:nvSpPr>
        <p:spPr>
          <a:xfrm>
            <a:off x="4088342" y="4290039"/>
            <a:ext cx="60767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>
                <a:ea typeface="Calibri"/>
                <a:cs typeface="Calibri"/>
              </a:rPr>
              <a:t>ML</a:t>
            </a:r>
            <a:endParaRPr lang="en-GB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0A0AE2A7-40FE-630A-4995-B3148654B4FA}"/>
              </a:ext>
            </a:extLst>
          </p:cNvPr>
          <p:cNvSpPr/>
          <p:nvPr/>
        </p:nvSpPr>
        <p:spPr>
          <a:xfrm>
            <a:off x="6632707" y="3351663"/>
            <a:ext cx="1646464" cy="16600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53CE8AB-6826-3B1A-0E52-9DAC37866D00}"/>
              </a:ext>
            </a:extLst>
          </p:cNvPr>
          <p:cNvSpPr txBox="1"/>
          <p:nvPr/>
        </p:nvSpPr>
        <p:spPr>
          <a:xfrm>
            <a:off x="6509380" y="3643783"/>
            <a:ext cx="189052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dirty="0">
                <a:ea typeface="Calibri"/>
                <a:cs typeface="Calibri"/>
              </a:rPr>
              <a:t>Knowledge Reperensation</a:t>
            </a:r>
            <a:endParaRPr lang="en-US" dirty="0">
              <a:ea typeface="Calibri"/>
              <a:cs typeface="Calibri"/>
            </a:endParaRPr>
          </a:p>
          <a:p>
            <a:pPr algn="ctr"/>
            <a:r>
              <a:rPr lang="en-US" dirty="0">
                <a:ea typeface="Calibri"/>
                <a:cs typeface="Calibri"/>
              </a:rPr>
              <a:t>&amp; Reasoning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C0B86578-1169-D020-69D0-9C193274F88D}"/>
              </a:ext>
            </a:extLst>
          </p:cNvPr>
          <p:cNvSpPr/>
          <p:nvPr/>
        </p:nvSpPr>
        <p:spPr>
          <a:xfrm>
            <a:off x="6422571" y="4544785"/>
            <a:ext cx="1428749" cy="14559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808DD4F-434B-4872-5E90-F42967745677}"/>
              </a:ext>
            </a:extLst>
          </p:cNvPr>
          <p:cNvSpPr txBox="1"/>
          <p:nvPr/>
        </p:nvSpPr>
        <p:spPr>
          <a:xfrm>
            <a:off x="6567254" y="5090619"/>
            <a:ext cx="114782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dirty="0">
                <a:ea typeface="Calibri"/>
                <a:cs typeface="Calibri"/>
              </a:rPr>
              <a:t>Expert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777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F8838F-6435-A2D4-D54C-7FA820E14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AA600B-0A80-F426-DF81-7F3EA5851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5934075" cy="1401763"/>
          </a:xfrm>
        </p:spPr>
        <p:txBody>
          <a:bodyPr/>
          <a:lstStyle/>
          <a:p>
            <a:r>
              <a:rPr lang="en-US">
                <a:latin typeface="ARU Raisonne DemiBold"/>
              </a:rPr>
              <a:t>What AI is today For SMEs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8C698C-48B3-0D76-4CD3-92D0E196C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99623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fontAlgn="base">
              <a:lnSpc>
                <a:spcPct val="110000"/>
              </a:lnSpc>
              <a:buNone/>
            </a:pPr>
            <a:r>
              <a:rPr lang="en-US" sz="2400">
                <a:latin typeface="Raleway"/>
              </a:rPr>
              <a:t>Not robots - just smarter tools.</a:t>
            </a:r>
            <a:endParaRPr lang="en-US"/>
          </a:p>
          <a:p>
            <a:pPr>
              <a:lnSpc>
                <a:spcPct val="110000"/>
              </a:lnSpc>
            </a:pPr>
            <a:r>
              <a:rPr lang="en-US" sz="2400">
                <a:latin typeface="Raleway"/>
              </a:rPr>
              <a:t>Main Uses of AI are:</a:t>
            </a:r>
          </a:p>
          <a:p>
            <a:pPr lvl="1">
              <a:lnSpc>
                <a:spcPct val="110000"/>
              </a:lnSpc>
            </a:pPr>
            <a:r>
              <a:rPr lang="en-US" sz="2000">
                <a:latin typeface="Raleway"/>
              </a:rPr>
              <a:t>Doing tasks faster</a:t>
            </a:r>
          </a:p>
          <a:p>
            <a:pPr lvl="1">
              <a:lnSpc>
                <a:spcPct val="110000"/>
              </a:lnSpc>
            </a:pPr>
            <a:r>
              <a:rPr lang="en-US" sz="2000">
                <a:latin typeface="Raleway"/>
              </a:rPr>
              <a:t>Reducing errors</a:t>
            </a:r>
          </a:p>
          <a:p>
            <a:pPr lvl="1">
              <a:lnSpc>
                <a:spcPct val="110000"/>
              </a:lnSpc>
            </a:pPr>
            <a:r>
              <a:rPr lang="en-US" sz="2000">
                <a:latin typeface="Raleway"/>
              </a:rPr>
              <a:t>Helping decisions</a:t>
            </a:r>
          </a:p>
          <a:p>
            <a:pPr>
              <a:lnSpc>
                <a:spcPct val="70000"/>
              </a:lnSpc>
            </a:pPr>
            <a:endParaRPr lang="en-US" sz="2400">
              <a:latin typeface="Raleway"/>
            </a:endParaRPr>
          </a:p>
          <a:p>
            <a:r>
              <a:rPr lang="en-US" sz="2400">
                <a:latin typeface="Raleway"/>
              </a:rPr>
              <a:t>AI is software that learns from data and assists your decisions. It’s a productivity multiplier, not a replacement for people.</a:t>
            </a:r>
            <a:endParaRPr lang="en-US" sz="2400"/>
          </a:p>
          <a:p>
            <a:pPr fontAlgn="base"/>
            <a:endParaRPr lang="en-GB" sz="2400"/>
          </a:p>
        </p:txBody>
      </p:sp>
      <p:sp>
        <p:nvSpPr>
          <p:cNvPr id="4" name="AutoShape 2" descr="A close up of a lock&#10;&#10;AI-generated content may be incorrect.">
            <a:extLst>
              <a:ext uri="{FF2B5EF4-FFF2-40B4-BE49-F238E27FC236}">
                <a16:creationId xmlns:a16="http://schemas.microsoft.com/office/drawing/2014/main" xmlns="" id="{2EB07964-2404-8D7B-0C3E-71F98B3AD9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A close up of a lock&#10;&#10;AI-generated content may be incorrect.">
            <a:extLst>
              <a:ext uri="{FF2B5EF4-FFF2-40B4-BE49-F238E27FC236}">
                <a16:creationId xmlns:a16="http://schemas.microsoft.com/office/drawing/2014/main" xmlns="" id="{7809FAD9-D8AF-D587-EC65-D20EC2E39A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ECB936B-C808-C95A-180C-88F63B90C1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877" r="13559"/>
          <a:stretch>
            <a:fillRect/>
          </a:stretch>
        </p:blipFill>
        <p:spPr>
          <a:xfrm>
            <a:off x="6915150" y="1400175"/>
            <a:ext cx="4752982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07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2FA811-F85C-71DA-01A5-65854991F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6B5CC9-9593-4994-5011-AE4D6568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U Raisonne DemiBold"/>
              </a:rPr>
              <a:t>Why Care About AI</a:t>
            </a:r>
            <a:r>
              <a:rPr lang="en-GB" b="0" dirty="0">
                <a:latin typeface="ARU Raisonne DemiBold"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D64392B-5D09-2A5A-00E7-3A45617C8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90878"/>
            <a:ext cx="5865650" cy="45901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lnSpc>
                <a:spcPct val="100000"/>
              </a:lnSpc>
            </a:pPr>
            <a:r>
              <a:rPr lang="en-GB" sz="2000" b="1" dirty="0">
                <a:latin typeface="Raleway"/>
                <a:cs typeface="Segoe UI Light"/>
              </a:rPr>
              <a:t>AI levels the playing field. </a:t>
            </a:r>
            <a:endParaRPr lang="en-US"/>
          </a:p>
          <a:p>
            <a:pPr marL="342900" indent="-342900">
              <a:lnSpc>
                <a:spcPct val="100000"/>
              </a:lnSpc>
            </a:pPr>
            <a:r>
              <a:rPr lang="en-GB" sz="2000" b="1" dirty="0">
                <a:latin typeface="Raleway"/>
                <a:cs typeface="Segoe UI Light"/>
              </a:rPr>
              <a:t>Large companies already used automation years ago.  but AI now brings that same capability to SMEs </a:t>
            </a:r>
          </a:p>
          <a:p>
            <a:pPr marL="342900" indent="-342900">
              <a:lnSpc>
                <a:spcPct val="100000"/>
              </a:lnSpc>
            </a:pPr>
            <a:r>
              <a:rPr lang="en-GB" sz="2000" b="1" dirty="0">
                <a:latin typeface="Raleway"/>
                <a:cs typeface="Segoe UI Light"/>
              </a:rPr>
              <a:t>Marketing, admin, customer support, inventory, HR all can be scaled without extra headcount. </a:t>
            </a:r>
            <a:endParaRPr lang="en-GB" dirty="0"/>
          </a:p>
          <a:p>
            <a:pPr marL="0" indent="0">
              <a:buNone/>
            </a:pPr>
            <a:endParaRPr lang="en-GB" sz="2000"/>
          </a:p>
          <a:p>
            <a:pPr marL="0" indent="0">
              <a:buNone/>
            </a:pPr>
            <a:endParaRPr lang="en-US" sz="200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xmlns="" id="{D1191B22-827E-1A5C-A237-4F4C7D38F5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5961454"/>
              </p:ext>
            </p:extLst>
          </p:nvPr>
        </p:nvGraphicFramePr>
        <p:xfrm>
          <a:off x="6612758" y="1373241"/>
          <a:ext cx="5439104" cy="3673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8213856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BDA04F-1B33-5F30-A4F1-9B3961435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53A3BF-D29D-44E7-C967-D53568B9C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U Raisonne DemiBold"/>
              </a:rPr>
              <a:t>AI Adoption Advantages for SMEs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641E37A-24E5-1D11-05EC-A62308B79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90878"/>
            <a:ext cx="5179303" cy="45901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000" b="1" dirty="0">
                <a:latin typeface="Raleway"/>
                <a:cs typeface="Segoe UI Light"/>
              </a:rPr>
              <a:t>Economic Potential and Benefits</a:t>
            </a:r>
            <a:endParaRPr lang="en-US" sz="2000" b="1" dirty="0">
              <a:latin typeface="Raleway"/>
              <a:cs typeface="Segoe UI Light"/>
            </a:endParaRPr>
          </a:p>
          <a:p>
            <a:pPr>
              <a:lnSpc>
                <a:spcPct val="100000"/>
              </a:lnSpc>
            </a:pPr>
            <a:r>
              <a:rPr lang="en-GB" sz="2000" dirty="0">
                <a:latin typeface="Raleway"/>
                <a:cs typeface="Segoe UI Light"/>
              </a:rPr>
              <a:t>Recent research suggests that generative AI alone could add up to $4.4 trillion to the global economy</a:t>
            </a:r>
            <a:endParaRPr lang="en-GB" sz="2000" b="1" dirty="0">
              <a:cs typeface="Segoe UI Light"/>
            </a:endParaRPr>
          </a:p>
          <a:p>
            <a:pPr>
              <a:lnSpc>
                <a:spcPct val="100000"/>
              </a:lnSpc>
            </a:pPr>
            <a:r>
              <a:rPr lang="en-GB" sz="2000" dirty="0">
                <a:latin typeface="Raleway"/>
                <a:cs typeface="Segoe UI Light"/>
              </a:rPr>
              <a:t>The use of AI, through improved prediction, optimization of operations and resource allocation, and personalization of digital solutions, can provide key competitive advantages to undertakings</a:t>
            </a:r>
            <a:endParaRPr lang="en-GB" sz="2000" dirty="0">
              <a:cs typeface="Segoe UI Light"/>
            </a:endParaRPr>
          </a:p>
          <a:p>
            <a:pPr marL="342900" indent="-342900">
              <a:lnSpc>
                <a:spcPct val="100000"/>
              </a:lnSpc>
            </a:pPr>
            <a:endParaRPr lang="en-GB" sz="2000" b="1" dirty="0">
              <a:cs typeface="Segoe UI Light"/>
            </a:endParaRPr>
          </a:p>
          <a:p>
            <a:pPr marL="0" indent="0">
              <a:buNone/>
            </a:pPr>
            <a:endParaRPr lang="en-GB" sz="2000"/>
          </a:p>
          <a:p>
            <a:pPr marL="0" indent="0">
              <a:buNone/>
            </a:pPr>
            <a:endParaRPr lang="en-US" sz="2000"/>
          </a:p>
        </p:txBody>
      </p:sp>
      <p:pic>
        <p:nvPicPr>
          <p:cNvPr id="4" name="Picture 3" descr="A person using a stylus on a tablet&#10;&#10;AI-generated content may be incorrect.">
            <a:extLst>
              <a:ext uri="{FF2B5EF4-FFF2-40B4-BE49-F238E27FC236}">
                <a16:creationId xmlns:a16="http://schemas.microsoft.com/office/drawing/2014/main" xmlns="" id="{0AB74D4D-E2AA-E060-A178-19A4D75C2F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16" t="-81" r="28427"/>
          <a:stretch>
            <a:fillRect/>
          </a:stretch>
        </p:blipFill>
        <p:spPr>
          <a:xfrm>
            <a:off x="7178660" y="1685018"/>
            <a:ext cx="4179610" cy="434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57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5AE686E-87A1-57AF-0AA6-33EBB778C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C49119-5765-CBC2-5306-E121EEBDE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RU Raisonne DemiBold"/>
              </a:rPr>
              <a:t>AI Adoption Challenges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DDEA4E-26AE-3C58-4C3A-1C20A5443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90878"/>
            <a:ext cx="3322475" cy="45901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000" b="1">
                <a:latin typeface="Raleway"/>
                <a:cs typeface="Segoe UI Light"/>
              </a:rPr>
              <a:t>Common Hurdles</a:t>
            </a:r>
            <a:endParaRPr lang="en-US">
              <a:cs typeface="Segoe UI Light"/>
            </a:endParaRPr>
          </a:p>
          <a:p>
            <a:pPr>
              <a:lnSpc>
                <a:spcPct val="100000"/>
              </a:lnSpc>
            </a:pPr>
            <a:r>
              <a:rPr lang="en-GB" sz="2000">
                <a:latin typeface="Raleway"/>
                <a:cs typeface="Segoe UI Light"/>
              </a:rPr>
              <a:t>Challenges in AI adoption include data scarcity, model bias, explainability demands, integration complexity, and talent gaps. SMEs must navigate these issues carefully.</a:t>
            </a:r>
            <a:endParaRPr lang="en-GB" sz="2000" b="1">
              <a:cs typeface="Segoe UI Light"/>
            </a:endParaRPr>
          </a:p>
          <a:p>
            <a:pPr marL="342900" indent="-342900">
              <a:lnSpc>
                <a:spcPct val="100000"/>
              </a:lnSpc>
            </a:pPr>
            <a:endParaRPr lang="en-GB" sz="2000" b="1" dirty="0">
              <a:cs typeface="Segoe UI Light"/>
            </a:endParaRPr>
          </a:p>
          <a:p>
            <a:pPr marL="0" indent="0">
              <a:buNone/>
            </a:pPr>
            <a:endParaRPr lang="en-GB" sz="2000"/>
          </a:p>
          <a:p>
            <a:pPr marL="0" indent="0">
              <a:buNone/>
            </a:pPr>
            <a:endParaRPr lang="en-US" sz="200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A1FD04E6-2EAC-2523-A6E7-BC0A42C9DBD6}"/>
              </a:ext>
            </a:extLst>
          </p:cNvPr>
          <p:cNvSpPr txBox="1">
            <a:spLocks/>
          </p:cNvSpPr>
          <p:nvPr/>
        </p:nvSpPr>
        <p:spPr>
          <a:xfrm>
            <a:off x="4162424" y="1890878"/>
            <a:ext cx="3322475" cy="4590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rgbClr val="071D49"/>
                </a:solidFill>
                <a:latin typeface="Raleway" panose="020B05030301010600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rgbClr val="071D49"/>
                </a:solidFill>
                <a:latin typeface="Raleway" panose="020B05030301010600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71D49"/>
                </a:solidFill>
                <a:latin typeface="Raleway" panose="020B050303010106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71D49"/>
                </a:solidFill>
                <a:latin typeface="Raleway" panose="020B050303010106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71D49"/>
                </a:solidFill>
                <a:latin typeface="Raleway" panose="020B050303010106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b="1">
                <a:latin typeface="Raleway"/>
                <a:cs typeface="Segoe UI Light"/>
              </a:rPr>
              <a:t>Vendor Hype</a:t>
            </a:r>
            <a:endParaRPr lang="en-US" b="1"/>
          </a:p>
          <a:p>
            <a:pPr>
              <a:lnSpc>
                <a:spcPct val="100000"/>
              </a:lnSpc>
            </a:pPr>
            <a:r>
              <a:rPr lang="en-GB" sz="2000">
                <a:latin typeface="Raleway"/>
                <a:cs typeface="Segoe UI Light"/>
              </a:rPr>
              <a:t>Be cautious of vendor hype and over-reliance on black-box AI solutions. SMEs should maintain human oversight and focus on incremental adoption.</a:t>
            </a:r>
            <a:endParaRPr lang="en-GB" sz="2000" b="1">
              <a:cs typeface="Segoe UI Light"/>
            </a:endParaRPr>
          </a:p>
          <a:p>
            <a:pPr marL="342900" indent="-342900">
              <a:lnSpc>
                <a:spcPct val="100000"/>
              </a:lnSpc>
            </a:pPr>
            <a:endParaRPr lang="en-GB" sz="2000" b="1" dirty="0">
              <a:cs typeface="Segoe UI Ligh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/>
          </a:p>
          <a:p>
            <a:pPr marL="0" indent="0">
              <a:buFont typeface="Arial" panose="020B0604020202020204" pitchFamily="34" charset="0"/>
              <a:buNone/>
            </a:pPr>
            <a:endParaRPr lang="en-US" sz="200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F66F6996-1424-C63E-924D-0F1E6E5943AB}"/>
              </a:ext>
            </a:extLst>
          </p:cNvPr>
          <p:cNvSpPr txBox="1">
            <a:spLocks/>
          </p:cNvSpPr>
          <p:nvPr/>
        </p:nvSpPr>
        <p:spPr>
          <a:xfrm>
            <a:off x="7600949" y="1890878"/>
            <a:ext cx="3322475" cy="4590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rgbClr val="071D49"/>
                </a:solidFill>
                <a:latin typeface="Raleway" panose="020B05030301010600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rgbClr val="071D49"/>
                </a:solidFill>
                <a:latin typeface="Raleway" panose="020B05030301010600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71D49"/>
                </a:solidFill>
                <a:latin typeface="Raleway" panose="020B050303010106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71D49"/>
                </a:solidFill>
                <a:latin typeface="Raleway" panose="020B050303010106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71D49"/>
                </a:solidFill>
                <a:latin typeface="Raleway" panose="020B050303010106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b="1">
                <a:latin typeface="Raleway"/>
                <a:cs typeface="Segoe UI Light"/>
              </a:rPr>
              <a:t>Governance Needs</a:t>
            </a:r>
            <a:endParaRPr lang="en-US" b="1"/>
          </a:p>
          <a:p>
            <a:pPr>
              <a:lnSpc>
                <a:spcPct val="100000"/>
              </a:lnSpc>
            </a:pPr>
            <a:r>
              <a:rPr lang="en-GB" sz="2000">
                <a:latin typeface="Raleway"/>
                <a:cs typeface="Segoe UI Light"/>
              </a:rPr>
              <a:t>Establish governance practices such as audit trails and ethical guidelines to ensure responsible AI use. This is crucial for compliance and stakeholder trust.</a:t>
            </a:r>
            <a:endParaRPr lang="en-GB" sz="2000" b="1">
              <a:cs typeface="Segoe UI Light"/>
            </a:endParaRPr>
          </a:p>
          <a:p>
            <a:pPr marL="342900" indent="-342900">
              <a:lnSpc>
                <a:spcPct val="100000"/>
              </a:lnSpc>
            </a:pPr>
            <a:endParaRPr lang="en-GB" sz="2000" b="1" dirty="0">
              <a:cs typeface="Segoe UI Ligh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/>
          </a:p>
          <a:p>
            <a:pPr marL="0" indent="0">
              <a:buFont typeface="Arial" panose="020B0604020202020204" pitchFamily="34" charset="0"/>
              <a:buNone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9126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98754B3-E72A-4DF0-F72F-4ED398EC1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44">
            <a:extLst>
              <a:ext uri="{FF2B5EF4-FFF2-40B4-BE49-F238E27FC236}">
                <a16:creationId xmlns:a16="http://schemas.microsoft.com/office/drawing/2014/main" xmlns="" id="{8CEE4E65-92C2-DE73-1DC8-0622C6D8738C}"/>
              </a:ext>
            </a:extLst>
          </p:cNvPr>
          <p:cNvSpPr/>
          <p:nvPr/>
        </p:nvSpPr>
        <p:spPr>
          <a:xfrm>
            <a:off x="8210549" y="2514599"/>
            <a:ext cx="1552575" cy="1514475"/>
          </a:xfrm>
          <a:prstGeom prst="ellipse">
            <a:avLst/>
          </a:prstGeom>
          <a:solidFill>
            <a:srgbClr val="FFD1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6C3C9D-58A3-C06A-CCB7-12B9084B7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619235"/>
          </a:xfrm>
        </p:spPr>
        <p:txBody>
          <a:bodyPr anchor="b">
            <a:normAutofit/>
          </a:bodyPr>
          <a:lstStyle/>
          <a:p>
            <a:r>
              <a:rPr lang="en-GB" dirty="0">
                <a:latin typeface="ARU Raisonne DemiBold"/>
              </a:rPr>
              <a:t>Hidden Reality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51BCE4-C101-3715-24CB-6BAE30E7F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44777"/>
            <a:ext cx="4597892" cy="451545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GB" dirty="0">
                <a:latin typeface="Raleway"/>
              </a:rPr>
              <a:t>You’re already using AI (even if you don’t know it) 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GB" dirty="0">
                <a:latin typeface="Raleway"/>
              </a:rPr>
              <a:t>AI is already in: </a:t>
            </a:r>
            <a:endParaRPr lang="en-GB" dirty="0"/>
          </a:p>
          <a:p>
            <a:pPr marL="285750" indent="-285750">
              <a:lnSpc>
                <a:spcPct val="120000"/>
              </a:lnSpc>
              <a:buChar char="•"/>
            </a:pPr>
            <a:r>
              <a:rPr lang="en-GB" dirty="0">
                <a:latin typeface="Raleway"/>
              </a:rPr>
              <a:t>inbox </a:t>
            </a:r>
            <a:endParaRPr lang="en-GB" dirty="0"/>
          </a:p>
          <a:p>
            <a:pPr marL="285750" indent="-285750">
              <a:lnSpc>
                <a:spcPct val="120000"/>
              </a:lnSpc>
              <a:buChar char="•"/>
            </a:pPr>
            <a:r>
              <a:rPr lang="en-GB" dirty="0">
                <a:latin typeface="Raleway"/>
              </a:rPr>
              <a:t>phone </a:t>
            </a:r>
            <a:endParaRPr lang="en-GB" dirty="0"/>
          </a:p>
          <a:p>
            <a:pPr marL="285750" indent="-285750">
              <a:lnSpc>
                <a:spcPct val="120000"/>
              </a:lnSpc>
              <a:buChar char="•"/>
            </a:pPr>
            <a:r>
              <a:rPr lang="en-GB" dirty="0">
                <a:latin typeface="Raleway"/>
              </a:rPr>
              <a:t>shopping 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>
                <a:latin typeface="Raleway"/>
              </a:rPr>
              <a:t>Many of us think AI is futuristic. 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GB" dirty="0">
                <a:latin typeface="Raleway"/>
              </a:rPr>
              <a:t>But if Gmail filters your spam or Google Maps reroutes you - you are already benefiting from AI. 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>
                <a:latin typeface="Raleway"/>
              </a:rPr>
              <a:t>This removes the fear and assures you’re not starting from zero. </a:t>
            </a:r>
            <a:endParaRPr lang="en-GB" dirty="0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US"/>
          </a:p>
        </p:txBody>
      </p:sp>
      <p:pic>
        <p:nvPicPr>
          <p:cNvPr id="5" name="Graphic 4" descr="Laptop with solid fill">
            <a:extLst>
              <a:ext uri="{FF2B5EF4-FFF2-40B4-BE49-F238E27FC236}">
                <a16:creationId xmlns:a16="http://schemas.microsoft.com/office/drawing/2014/main" xmlns="" id="{A8FC13B3-CC75-B551-6FD0-963D1BC3A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620375" y="771525"/>
            <a:ext cx="914400" cy="914400"/>
          </a:xfrm>
          <a:prstGeom prst="rect">
            <a:avLst/>
          </a:prstGeom>
        </p:spPr>
      </p:pic>
      <p:pic>
        <p:nvPicPr>
          <p:cNvPr id="6" name="Graphic 5" descr="Processor with solid fill">
            <a:extLst>
              <a:ext uri="{FF2B5EF4-FFF2-40B4-BE49-F238E27FC236}">
                <a16:creationId xmlns:a16="http://schemas.microsoft.com/office/drawing/2014/main" xmlns="" id="{6B6592FF-0966-30AF-65A5-0E82019321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91225" y="3924300"/>
            <a:ext cx="914400" cy="914400"/>
          </a:xfrm>
          <a:prstGeom prst="rect">
            <a:avLst/>
          </a:prstGeom>
        </p:spPr>
      </p:pic>
      <p:pic>
        <p:nvPicPr>
          <p:cNvPr id="7" name="Graphic 6" descr="Smart Phone with solid fill">
            <a:extLst>
              <a:ext uri="{FF2B5EF4-FFF2-40B4-BE49-F238E27FC236}">
                <a16:creationId xmlns:a16="http://schemas.microsoft.com/office/drawing/2014/main" xmlns="" id="{1C62C6AB-6260-CEFA-EA03-524E5071D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077575" y="4248150"/>
            <a:ext cx="914400" cy="914400"/>
          </a:xfrm>
          <a:prstGeom prst="rect">
            <a:avLst/>
          </a:prstGeom>
        </p:spPr>
      </p:pic>
      <p:pic>
        <p:nvPicPr>
          <p:cNvPr id="8" name="Graphic 7" descr="Email with solid fill">
            <a:extLst>
              <a:ext uri="{FF2B5EF4-FFF2-40B4-BE49-F238E27FC236}">
                <a16:creationId xmlns:a16="http://schemas.microsoft.com/office/drawing/2014/main" xmlns="" id="{4FA48ED0-CA13-012E-5AAB-4D201931AA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467600" y="619125"/>
            <a:ext cx="914400" cy="914400"/>
          </a:xfrm>
          <a:prstGeom prst="rect">
            <a:avLst/>
          </a:prstGeom>
        </p:spPr>
      </p:pic>
      <p:pic>
        <p:nvPicPr>
          <p:cNvPr id="33" name="Graphic 32" descr="Doctor male with solid fill">
            <a:extLst>
              <a:ext uri="{FF2B5EF4-FFF2-40B4-BE49-F238E27FC236}">
                <a16:creationId xmlns:a16="http://schemas.microsoft.com/office/drawing/2014/main" xmlns="" id="{9CD752DA-38BA-00F6-964A-47A4909D23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5534025" y="2219325"/>
            <a:ext cx="914400" cy="914400"/>
          </a:xfrm>
          <a:prstGeom prst="rect">
            <a:avLst/>
          </a:prstGeom>
        </p:spPr>
      </p:pic>
      <p:pic>
        <p:nvPicPr>
          <p:cNvPr id="34" name="Graphic 33" descr="Football with solid fill">
            <a:extLst>
              <a:ext uri="{FF2B5EF4-FFF2-40B4-BE49-F238E27FC236}">
                <a16:creationId xmlns:a16="http://schemas.microsoft.com/office/drawing/2014/main" xmlns="" id="{A089A36D-EADD-66C3-CAAE-7136CAD0ECE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6905625" y="2857500"/>
            <a:ext cx="914400" cy="914400"/>
          </a:xfrm>
          <a:prstGeom prst="rect">
            <a:avLst/>
          </a:prstGeom>
        </p:spPr>
      </p:pic>
      <p:pic>
        <p:nvPicPr>
          <p:cNvPr id="35" name="Graphic 34" descr="Aeroplane with solid fill">
            <a:extLst>
              <a:ext uri="{FF2B5EF4-FFF2-40B4-BE49-F238E27FC236}">
                <a16:creationId xmlns:a16="http://schemas.microsoft.com/office/drawing/2014/main" xmlns="" id="{3351199E-3ECE-1DBD-204B-C188C00C2F7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6553200" y="4943475"/>
            <a:ext cx="914400" cy="914400"/>
          </a:xfrm>
          <a:prstGeom prst="rect">
            <a:avLst/>
          </a:prstGeom>
        </p:spPr>
      </p:pic>
      <p:pic>
        <p:nvPicPr>
          <p:cNvPr id="36" name="Graphic 35" descr="Baseball with solid fill">
            <a:extLst>
              <a:ext uri="{FF2B5EF4-FFF2-40B4-BE49-F238E27FC236}">
                <a16:creationId xmlns:a16="http://schemas.microsoft.com/office/drawing/2014/main" xmlns="" id="{34547F26-803B-A352-2E4C-F769C2A2C1E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9639300" y="1571625"/>
            <a:ext cx="914400" cy="914400"/>
          </a:xfrm>
          <a:prstGeom prst="rect">
            <a:avLst/>
          </a:prstGeom>
        </p:spPr>
      </p:pic>
      <p:pic>
        <p:nvPicPr>
          <p:cNvPr id="37" name="Graphic 36" descr="Brain in head with solid fill">
            <a:extLst>
              <a:ext uri="{FF2B5EF4-FFF2-40B4-BE49-F238E27FC236}">
                <a16:creationId xmlns:a16="http://schemas.microsoft.com/office/drawing/2014/main" xmlns="" id="{8E1002D9-1BB0-F605-2FB1-917B36ACF3E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10287000" y="3857625"/>
            <a:ext cx="914400" cy="914400"/>
          </a:xfrm>
          <a:prstGeom prst="rect">
            <a:avLst/>
          </a:prstGeom>
        </p:spPr>
      </p:pic>
      <p:pic>
        <p:nvPicPr>
          <p:cNvPr id="38" name="Graphic 37" descr="Scientific Thought with solid fill">
            <a:extLst>
              <a:ext uri="{FF2B5EF4-FFF2-40B4-BE49-F238E27FC236}">
                <a16:creationId xmlns:a16="http://schemas.microsoft.com/office/drawing/2014/main" xmlns="" id="{CCA5193A-F87D-04B9-E66F-BCC0C45831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6553200" y="1571625"/>
            <a:ext cx="914400" cy="914400"/>
          </a:xfrm>
          <a:prstGeom prst="rect">
            <a:avLst/>
          </a:prstGeom>
        </p:spPr>
      </p:pic>
      <p:pic>
        <p:nvPicPr>
          <p:cNvPr id="39" name="Graphic 38" descr="Flask with solid fill">
            <a:extLst>
              <a:ext uri="{FF2B5EF4-FFF2-40B4-BE49-F238E27FC236}">
                <a16:creationId xmlns:a16="http://schemas.microsoft.com/office/drawing/2014/main" xmlns="" id="{53EA2990-4B53-C857-DADE-FE1165AFEAD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7820025" y="4486275"/>
            <a:ext cx="914400" cy="914400"/>
          </a:xfrm>
          <a:prstGeom prst="rect">
            <a:avLst/>
          </a:prstGeom>
        </p:spPr>
      </p:pic>
      <p:pic>
        <p:nvPicPr>
          <p:cNvPr id="40" name="Graphic 39" descr="Microscope with solid fill">
            <a:extLst>
              <a:ext uri="{FF2B5EF4-FFF2-40B4-BE49-F238E27FC236}">
                <a16:creationId xmlns:a16="http://schemas.microsoft.com/office/drawing/2014/main" xmlns="" id="{E82E67EA-E8A6-B9EE-BB04-FF164662B56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8658225" y="5400675"/>
            <a:ext cx="914400" cy="914400"/>
          </a:xfrm>
          <a:prstGeom prst="rect">
            <a:avLst/>
          </a:prstGeom>
        </p:spPr>
      </p:pic>
      <p:pic>
        <p:nvPicPr>
          <p:cNvPr id="41" name="Graphic 40" descr="Grocery bag with solid fill">
            <a:extLst>
              <a:ext uri="{FF2B5EF4-FFF2-40B4-BE49-F238E27FC236}">
                <a16:creationId xmlns:a16="http://schemas.microsoft.com/office/drawing/2014/main" xmlns="" id="{85BFE416-9EB1-863D-0455-BF6129BE55A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9829800" y="5400675"/>
            <a:ext cx="914400" cy="914400"/>
          </a:xfrm>
          <a:prstGeom prst="rect">
            <a:avLst/>
          </a:prstGeom>
        </p:spPr>
      </p:pic>
      <p:pic>
        <p:nvPicPr>
          <p:cNvPr id="42" name="Graphic 41" descr="Shopping cart with solid fill">
            <a:extLst>
              <a:ext uri="{FF2B5EF4-FFF2-40B4-BE49-F238E27FC236}">
                <a16:creationId xmlns:a16="http://schemas.microsoft.com/office/drawing/2014/main" xmlns="" id="{61FA55AE-E894-D696-7D53-852012F658B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10848975" y="2486025"/>
            <a:ext cx="914400" cy="914400"/>
          </a:xfrm>
          <a:prstGeom prst="rect">
            <a:avLst/>
          </a:prstGeom>
        </p:spPr>
      </p:pic>
      <p:pic>
        <p:nvPicPr>
          <p:cNvPr id="43" name="Graphic 42" descr="Store with solid fill">
            <a:extLst>
              <a:ext uri="{FF2B5EF4-FFF2-40B4-BE49-F238E27FC236}">
                <a16:creationId xmlns:a16="http://schemas.microsoft.com/office/drawing/2014/main" xmlns="" id="{DB6A4D16-AD0A-1C66-339F-2A165E61A5B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xmlns="" r:embed="rId31"/>
              </a:ext>
            </a:extLst>
          </a:blip>
          <a:stretch>
            <a:fillRect/>
          </a:stretch>
        </p:blipFill>
        <p:spPr>
          <a:xfrm>
            <a:off x="8848725" y="161925"/>
            <a:ext cx="914400" cy="9144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35D4E90A-E97A-34C1-EEAA-52E49C7D69AA}"/>
              </a:ext>
            </a:extLst>
          </p:cNvPr>
          <p:cNvSpPr txBox="1"/>
          <p:nvPr/>
        </p:nvSpPr>
        <p:spPr>
          <a:xfrm>
            <a:off x="8381999" y="2486024"/>
            <a:ext cx="138112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9600" b="1" dirty="0">
                <a:ea typeface="Calibri"/>
                <a:cs typeface="Calibri"/>
              </a:rPr>
              <a:t>AI</a:t>
            </a:r>
            <a:endParaRPr lang="en-GB" sz="9600" b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5643149"/>
      </p:ext>
    </p:extLst>
  </p:cSld>
  <p:clrMapOvr>
    <a:masterClrMapping/>
  </p:clrMapOvr>
</p:sld>
</file>

<file path=ppt/theme/theme1.xml><?xml version="1.0" encoding="utf-8"?>
<a:theme xmlns:a="http://schemas.openxmlformats.org/drawingml/2006/main" name="Learning material Introduction to AI and Cybersecurity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EEDC95CB-46CD-934D-9814-46EE9DE533BE}"/>
    </a:ext>
  </a:extLst>
</a:theme>
</file>

<file path=ppt/theme/theme2.xml><?xml version="1.0" encoding="utf-8"?>
<a:theme xmlns:a="http://schemas.openxmlformats.org/drawingml/2006/main" name="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1C7B3980-38A8-F947-91FC-9AA841F5E548}"/>
    </a:ext>
  </a:extLst>
</a:theme>
</file>

<file path=ppt/theme/theme3.xml><?xml version="1.0" encoding="utf-8"?>
<a:theme xmlns:a="http://schemas.openxmlformats.org/drawingml/2006/main" name="1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F02BA954-05A2-A343-A64C-619C848309C1}"/>
    </a:ext>
  </a:extLst>
</a:theme>
</file>

<file path=ppt/theme/theme4.xml><?xml version="1.0" encoding="utf-8"?>
<a:theme xmlns:a="http://schemas.openxmlformats.org/drawingml/2006/main" name="4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241CFC4B-80BA-2749-A144-5EEA7730A2FF}"/>
    </a:ext>
  </a:extLst>
</a:theme>
</file>

<file path=ppt/theme/theme5.xml><?xml version="1.0" encoding="utf-8"?>
<a:theme xmlns:a="http://schemas.openxmlformats.org/drawingml/2006/main" name="2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1416A6FC-F557-BA42-B332-A7BA790E97CC}"/>
    </a:ext>
  </a:extLst>
</a:theme>
</file>

<file path=ppt/theme/theme6.xml><?xml version="1.0" encoding="utf-8"?>
<a:theme xmlns:a="http://schemas.openxmlformats.org/drawingml/2006/main" name="5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AF2A6B05-9FFA-0640-93F0-87B8CA4E625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Learning material Introduction to AI and Cybersecurity</Template>
  <TotalTime>0</TotalTime>
  <Words>424</Words>
  <Application>Microsoft Office PowerPoint</Application>
  <PresentationFormat>Custom</PresentationFormat>
  <Paragraphs>99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Learning material Introduction to AI and Cybersecurity</vt:lpstr>
      <vt:lpstr>ARU Brand</vt:lpstr>
      <vt:lpstr>1_ARU Brand</vt:lpstr>
      <vt:lpstr>4_ARU Brand</vt:lpstr>
      <vt:lpstr>2_ARU Brand</vt:lpstr>
      <vt:lpstr>5_ARU Brand</vt:lpstr>
      <vt:lpstr>PowerPoint Presentation</vt:lpstr>
      <vt:lpstr>AI for UK SMEs</vt:lpstr>
      <vt:lpstr>What AI is today</vt:lpstr>
      <vt:lpstr>History of AI development </vt:lpstr>
      <vt:lpstr>Taxonomy of AI</vt:lpstr>
      <vt:lpstr>What does AI include </vt:lpstr>
      <vt:lpstr>What AI is today For SMEs</vt:lpstr>
      <vt:lpstr>Why Care About AI </vt:lpstr>
      <vt:lpstr>AI Adoption Advantages for SMEs</vt:lpstr>
      <vt:lpstr>AI Adoption Challenges</vt:lpstr>
      <vt:lpstr>Hidden Reality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Mughni</dc:creator>
  <cp:lastModifiedBy>Mughni</cp:lastModifiedBy>
  <cp:revision>2234</cp:revision>
  <dcterms:created xsi:type="dcterms:W3CDTF">2025-10-31T10:54:18Z</dcterms:created>
  <dcterms:modified xsi:type="dcterms:W3CDTF">2025-12-07T15:31:31Z</dcterms:modified>
</cp:coreProperties>
</file>