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30_6B0105D1.xml" ContentType="application/vnd.ms-powerpoint.comments+xml"/>
  <Override PartName="/ppt/comments/modernComment_132_D2ED31C7.xml" ContentType="application/vnd.ms-powerpoint.comments+xml"/>
  <Override PartName="/ppt/revisionInfo.xml" ContentType="application/vnd.ms-powerpoint.revision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6" r:id="rId1"/>
    <p:sldMasterId id="2147483737" r:id="rId2"/>
    <p:sldMasterId id="2147483719" r:id="rId3"/>
    <p:sldMasterId id="2147483754" r:id="rId4"/>
    <p:sldMasterId id="2147483728" r:id="rId5"/>
    <p:sldMasterId id="2147483763" r:id="rId6"/>
  </p:sldMasterIdLst>
  <p:notesMasterIdLst>
    <p:notesMasterId r:id="rId24"/>
  </p:notesMasterIdLst>
  <p:sldIdLst>
    <p:sldId id="271" r:id="rId7"/>
    <p:sldId id="303" r:id="rId8"/>
    <p:sldId id="304" r:id="rId9"/>
    <p:sldId id="305" r:id="rId10"/>
    <p:sldId id="306" r:id="rId11"/>
    <p:sldId id="307" r:id="rId12"/>
    <p:sldId id="338" r:id="rId13"/>
    <p:sldId id="337" r:id="rId14"/>
    <p:sldId id="308" r:id="rId15"/>
    <p:sldId id="309" r:id="rId16"/>
    <p:sldId id="310" r:id="rId17"/>
    <p:sldId id="326" r:id="rId18"/>
    <p:sldId id="336" r:id="rId19"/>
    <p:sldId id="335" r:id="rId20"/>
    <p:sldId id="333" r:id="rId21"/>
    <p:sldId id="334" r:id="rId22"/>
    <p:sldId id="33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96346D7-ED79-4896-8034-CD92B7AACA87}">
          <p14:sldIdLst>
            <p14:sldId id="271"/>
          </p14:sldIdLst>
        </p14:section>
        <p14:section name="Application of AI offensive and defensive" id="{98AB6C1D-8E87-4127-8819-02A23B5177E0}">
          <p14:sldIdLst>
            <p14:sldId id="303"/>
            <p14:sldId id="304"/>
            <p14:sldId id="305"/>
            <p14:sldId id="306"/>
            <p14:sldId id="307"/>
            <p14:sldId id="338"/>
            <p14:sldId id="337"/>
            <p14:sldId id="308"/>
            <p14:sldId id="309"/>
            <p14:sldId id="310"/>
            <p14:sldId id="326"/>
            <p14:sldId id="336"/>
            <p14:sldId id="335"/>
            <p14:sldId id="333"/>
            <p14:sldId id="334"/>
            <p14:sldId id="33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8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E1601C-0FF5-9A51-4B83-32561C8589C2}" name="Abdul Mughni, Mohammad" initials="AM" userId="S::ma9159@aru.ac.uk::19f1fc28-22a9-4efb-80ed-9af429249a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D49"/>
    <a:srgbClr val="CF4520"/>
    <a:srgbClr val="000000"/>
    <a:srgbClr val="008578"/>
    <a:srgbClr val="FFD100"/>
    <a:srgbClr val="FFD20D"/>
    <a:srgbClr val="FFFFFF"/>
    <a:srgbClr val="0077C8"/>
    <a:srgbClr val="5C068C"/>
    <a:srgbClr val="A60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CD1A5C-D030-DEB2-4E04-FAF47BEDD8E2}" v="32" dt="2025-11-26T12:12:57.950"/>
    <p1510:client id="{9FE60FC8-6C82-1E60-5206-69EC4637C0CF}" v="532" dt="2025-11-26T13:29:14.920"/>
    <p1510:client id="{DE76F043-13DE-AB50-622C-09E23CCCD610}" v="18" dt="2025-11-26T17:56:26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2874" y="-1512"/>
      </p:cViewPr>
      <p:guideLst>
        <p:guide orient="horz" pos="2160"/>
        <p:guide orient="horz" pos="48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10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Relationship Id="rId100" Type="http://schemas.microsoft.com/office/2015/10/relationships/revisionInfo" Target="revisionInfo.xml"/></Relationships>
</file>

<file path=ppt/comments/modernComment_130_6B0105D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CAAF9C3-8699-4F75-92E6-1358D1D6FF0C}" authorId="{6DE1601C-0FF5-9A51-4B83-32561C8589C2}" created="2025-11-13T10:37:58.435">
    <pc:sldMkLst xmlns:pc="http://schemas.microsoft.com/office/powerpoint/2013/main/command">
      <pc:docMk/>
      <pc:sldMk cId="1795229137" sldId="304"/>
    </pc:sldMkLst>
    <p188:txBody>
      <a:bodyPr/>
      <a:lstStyle/>
      <a:p>
        <a:r>
          <a:rPr lang="en-GB"/>
          <a:t>An example of the AI enabled cyber attack. </a:t>
        </a:r>
      </a:p>
    </p188:txBody>
  </p188:cm>
</p188:cmLst>
</file>

<file path=ppt/comments/modernComment_132_D2ED31C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05CD921-B2AA-4311-B9FD-6F6C28C9EC54}" authorId="{6DE1601C-0FF5-9A51-4B83-32561C8589C2}" created="2025-11-13T10:45:27.037">
    <pc:sldMkLst xmlns:pc="http://schemas.microsoft.com/office/powerpoint/2013/main/command">
      <pc:docMk/>
      <pc:sldMk cId="3538760135" sldId="306"/>
    </pc:sldMkLst>
    <p188:txBody>
      <a:bodyPr/>
      <a:lstStyle/>
      <a:p>
        <a:r>
          <a:rPr lang="en-GB"/>
          <a:t>What do SMEs look for in AI-enabled defences (key terminologies)</a:t>
        </a:r>
      </a:p>
    </p188:txBody>
  </p188:cm>
</p188:cmLst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89.svg"/><Relationship Id="rId2" Type="http://schemas.openxmlformats.org/officeDocument/2006/relationships/image" Target="../media/image79.svg"/><Relationship Id="rId1" Type="http://schemas.openxmlformats.org/officeDocument/2006/relationships/image" Target="../media/image8.png"/><Relationship Id="rId6" Type="http://schemas.openxmlformats.org/officeDocument/2006/relationships/image" Target="../media/image83.sv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87.svg"/><Relationship Id="rId4" Type="http://schemas.openxmlformats.org/officeDocument/2006/relationships/image" Target="../media/image81.svg"/><Relationship Id="rId9" Type="http://schemas.openxmlformats.org/officeDocument/2006/relationships/image" Target="../media/image12.png"/><Relationship Id="rId14" Type="http://schemas.openxmlformats.org/officeDocument/2006/relationships/image" Target="../media/image91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image" Target="../media/image103.svg"/><Relationship Id="rId2" Type="http://schemas.openxmlformats.org/officeDocument/2006/relationships/image" Target="../media/image93.svg"/><Relationship Id="rId1" Type="http://schemas.openxmlformats.org/officeDocument/2006/relationships/image" Target="../media/image15.png"/><Relationship Id="rId6" Type="http://schemas.openxmlformats.org/officeDocument/2006/relationships/image" Target="../media/image97.sv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101.svg"/><Relationship Id="rId4" Type="http://schemas.openxmlformats.org/officeDocument/2006/relationships/image" Target="../media/image95.svg"/><Relationship Id="rId9" Type="http://schemas.openxmlformats.org/officeDocument/2006/relationships/image" Target="../media/image19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105.svg"/><Relationship Id="rId1" Type="http://schemas.openxmlformats.org/officeDocument/2006/relationships/image" Target="../media/image21.png"/><Relationship Id="rId6" Type="http://schemas.openxmlformats.org/officeDocument/2006/relationships/image" Target="../media/image109.svg"/><Relationship Id="rId5" Type="http://schemas.openxmlformats.org/officeDocument/2006/relationships/image" Target="../media/image23.png"/><Relationship Id="rId4" Type="http://schemas.openxmlformats.org/officeDocument/2006/relationships/image" Target="../media/image107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2.svg"/><Relationship Id="rId1" Type="http://schemas.openxmlformats.org/officeDocument/2006/relationships/image" Target="../media/image25.png"/><Relationship Id="rId6" Type="http://schemas.openxmlformats.org/officeDocument/2006/relationships/image" Target="../media/image116.svg"/><Relationship Id="rId5" Type="http://schemas.openxmlformats.org/officeDocument/2006/relationships/image" Target="../media/image27.png"/><Relationship Id="rId4" Type="http://schemas.openxmlformats.org/officeDocument/2006/relationships/image" Target="../media/image114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8.svg"/><Relationship Id="rId1" Type="http://schemas.openxmlformats.org/officeDocument/2006/relationships/image" Target="../media/image28.png"/><Relationship Id="rId6" Type="http://schemas.openxmlformats.org/officeDocument/2006/relationships/image" Target="../media/image122.svg"/><Relationship Id="rId5" Type="http://schemas.openxmlformats.org/officeDocument/2006/relationships/image" Target="../media/image30.png"/><Relationship Id="rId4" Type="http://schemas.openxmlformats.org/officeDocument/2006/relationships/image" Target="../media/image120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24.svg"/><Relationship Id="rId1" Type="http://schemas.openxmlformats.org/officeDocument/2006/relationships/image" Target="../media/image31.png"/><Relationship Id="rId6" Type="http://schemas.openxmlformats.org/officeDocument/2006/relationships/image" Target="../media/image128.svg"/><Relationship Id="rId5" Type="http://schemas.openxmlformats.org/officeDocument/2006/relationships/image" Target="../media/image33.png"/><Relationship Id="rId4" Type="http://schemas.openxmlformats.org/officeDocument/2006/relationships/image" Target="../media/image126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0.svg"/><Relationship Id="rId1" Type="http://schemas.openxmlformats.org/officeDocument/2006/relationships/image" Target="../media/image34.png"/><Relationship Id="rId6" Type="http://schemas.openxmlformats.org/officeDocument/2006/relationships/image" Target="../media/image134.svg"/><Relationship Id="rId5" Type="http://schemas.openxmlformats.org/officeDocument/2006/relationships/image" Target="../media/image36.png"/><Relationship Id="rId4" Type="http://schemas.openxmlformats.org/officeDocument/2006/relationships/image" Target="../media/image132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36.svg"/><Relationship Id="rId1" Type="http://schemas.openxmlformats.org/officeDocument/2006/relationships/image" Target="../media/image37.png"/><Relationship Id="rId6" Type="http://schemas.openxmlformats.org/officeDocument/2006/relationships/image" Target="../media/image140.svg"/><Relationship Id="rId5" Type="http://schemas.openxmlformats.org/officeDocument/2006/relationships/image" Target="../media/image39.png"/><Relationship Id="rId4" Type="http://schemas.openxmlformats.org/officeDocument/2006/relationships/image" Target="../media/image13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89.svg"/><Relationship Id="rId2" Type="http://schemas.openxmlformats.org/officeDocument/2006/relationships/image" Target="../media/image79.svg"/><Relationship Id="rId1" Type="http://schemas.openxmlformats.org/officeDocument/2006/relationships/image" Target="../media/image8.png"/><Relationship Id="rId6" Type="http://schemas.openxmlformats.org/officeDocument/2006/relationships/image" Target="../media/image83.sv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87.svg"/><Relationship Id="rId4" Type="http://schemas.openxmlformats.org/officeDocument/2006/relationships/image" Target="../media/image81.svg"/><Relationship Id="rId9" Type="http://schemas.openxmlformats.org/officeDocument/2006/relationships/image" Target="../media/image12.png"/><Relationship Id="rId14" Type="http://schemas.openxmlformats.org/officeDocument/2006/relationships/image" Target="../media/image91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image" Target="../media/image103.svg"/><Relationship Id="rId2" Type="http://schemas.openxmlformats.org/officeDocument/2006/relationships/image" Target="../media/image93.svg"/><Relationship Id="rId1" Type="http://schemas.openxmlformats.org/officeDocument/2006/relationships/image" Target="../media/image15.png"/><Relationship Id="rId6" Type="http://schemas.openxmlformats.org/officeDocument/2006/relationships/image" Target="../media/image97.sv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101.svg"/><Relationship Id="rId4" Type="http://schemas.openxmlformats.org/officeDocument/2006/relationships/image" Target="../media/image95.svg"/><Relationship Id="rId9" Type="http://schemas.openxmlformats.org/officeDocument/2006/relationships/image" Target="../media/image19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105.svg"/><Relationship Id="rId1" Type="http://schemas.openxmlformats.org/officeDocument/2006/relationships/image" Target="../media/image21.png"/><Relationship Id="rId6" Type="http://schemas.openxmlformats.org/officeDocument/2006/relationships/image" Target="../media/image109.svg"/><Relationship Id="rId5" Type="http://schemas.openxmlformats.org/officeDocument/2006/relationships/image" Target="../media/image23.png"/><Relationship Id="rId4" Type="http://schemas.openxmlformats.org/officeDocument/2006/relationships/image" Target="../media/image107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36.svg"/><Relationship Id="rId1" Type="http://schemas.openxmlformats.org/officeDocument/2006/relationships/image" Target="../media/image37.png"/><Relationship Id="rId6" Type="http://schemas.openxmlformats.org/officeDocument/2006/relationships/image" Target="../media/image140.svg"/><Relationship Id="rId5" Type="http://schemas.openxmlformats.org/officeDocument/2006/relationships/image" Target="../media/image39.png"/><Relationship Id="rId4" Type="http://schemas.openxmlformats.org/officeDocument/2006/relationships/image" Target="../media/image13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2CB589-0645-48EB-992A-CE77F03E0132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8C66ACE-3E56-472E-AB22-3F4D51D03A4F}">
      <dgm:prSet phldrT="[Text]" phldr="0"/>
      <dgm:spPr/>
      <dgm:t>
        <a:bodyPr/>
        <a:lstStyle/>
        <a:p>
          <a:pPr rtl="0"/>
          <a:r>
            <a:rPr lang="en-GB" dirty="0">
              <a:latin typeface="Calibri Light"/>
            </a:rPr>
            <a:t> Data Collection</a:t>
          </a:r>
          <a:endParaRPr lang="en-GB" dirty="0"/>
        </a:p>
      </dgm:t>
    </dgm:pt>
    <dgm:pt modelId="{D4F45C21-A6DF-48B8-869B-B9CE38161CCC}" type="parTrans" cxnId="{71A9697F-0CEC-43BB-8AF6-21D3C2D321EE}">
      <dgm:prSet/>
      <dgm:spPr/>
      <dgm:t>
        <a:bodyPr/>
        <a:lstStyle/>
        <a:p>
          <a:endParaRPr lang="en-GB"/>
        </a:p>
      </dgm:t>
    </dgm:pt>
    <dgm:pt modelId="{8F22D4E3-ABA7-4BF9-B72E-7898176ADDD2}" type="sibTrans" cxnId="{71A9697F-0CEC-43BB-8AF6-21D3C2D321EE}">
      <dgm:prSet/>
      <dgm:spPr/>
      <dgm:t>
        <a:bodyPr/>
        <a:lstStyle/>
        <a:p>
          <a:endParaRPr lang="en-GB"/>
        </a:p>
      </dgm:t>
    </dgm:pt>
    <dgm:pt modelId="{0C95672B-1E66-4229-8E7D-03E0E97F531F}">
      <dgm:prSet phldrT="[Text]" phldr="0"/>
      <dgm:spPr/>
      <dgm:t>
        <a:bodyPr/>
        <a:lstStyle/>
        <a:p>
          <a:pPr rtl="0"/>
          <a:r>
            <a:rPr lang="en-GB" dirty="0">
              <a:latin typeface="Calibri Light"/>
            </a:rPr>
            <a:t>AI-Crafted attack</a:t>
          </a:r>
          <a:endParaRPr lang="en-GB" dirty="0"/>
        </a:p>
      </dgm:t>
    </dgm:pt>
    <dgm:pt modelId="{792028F2-601F-4414-B907-278F6F2E6A02}" type="parTrans" cxnId="{300019C7-9D23-4B22-8290-FB1A8822C097}">
      <dgm:prSet/>
      <dgm:spPr/>
      <dgm:t>
        <a:bodyPr/>
        <a:lstStyle/>
        <a:p>
          <a:endParaRPr lang="en-GB"/>
        </a:p>
      </dgm:t>
    </dgm:pt>
    <dgm:pt modelId="{7BE615F3-AC4A-4D93-AFA7-8C5AD1FAB824}" type="sibTrans" cxnId="{300019C7-9D23-4B22-8290-FB1A8822C097}">
      <dgm:prSet/>
      <dgm:spPr/>
      <dgm:t>
        <a:bodyPr/>
        <a:lstStyle/>
        <a:p>
          <a:endParaRPr lang="en-GB"/>
        </a:p>
      </dgm:t>
    </dgm:pt>
    <dgm:pt modelId="{C0DE6F79-2F24-45EC-BD43-CAC01D8E3EE2}">
      <dgm:prSet phldrT="[Text]" phldr="0"/>
      <dgm:spPr/>
      <dgm:t>
        <a:bodyPr/>
        <a:lstStyle/>
        <a:p>
          <a:pPr rtl="0"/>
          <a:r>
            <a:rPr lang="en-GB" sz="1800" dirty="0">
              <a:latin typeface="Calibri Light"/>
            </a:rPr>
            <a:t>Hit Target</a:t>
          </a:r>
          <a:endParaRPr lang="en-GB" sz="1800" dirty="0"/>
        </a:p>
      </dgm:t>
    </dgm:pt>
    <dgm:pt modelId="{B5F423E7-A335-48A5-BB86-15675461A010}" type="parTrans" cxnId="{A3084BBB-DE8C-4498-B09B-D96A2C4CB523}">
      <dgm:prSet/>
      <dgm:spPr/>
      <dgm:t>
        <a:bodyPr/>
        <a:lstStyle/>
        <a:p>
          <a:endParaRPr lang="en-GB"/>
        </a:p>
      </dgm:t>
    </dgm:pt>
    <dgm:pt modelId="{0042C052-B58F-442E-A03A-8C76FDEFCC28}" type="sibTrans" cxnId="{A3084BBB-DE8C-4498-B09B-D96A2C4CB523}">
      <dgm:prSet/>
      <dgm:spPr/>
      <dgm:t>
        <a:bodyPr/>
        <a:lstStyle/>
        <a:p>
          <a:endParaRPr lang="en-GB"/>
        </a:p>
      </dgm:t>
    </dgm:pt>
    <dgm:pt modelId="{7371683D-025E-470E-90B0-D6F878843694}">
      <dgm:prSet phldr="0"/>
      <dgm:spPr/>
      <dgm:t>
        <a:bodyPr/>
        <a:lstStyle/>
        <a:p>
          <a:pPr rtl="0"/>
          <a:r>
            <a:rPr lang="en-GB" sz="1600" dirty="0">
              <a:latin typeface="Calibri Light"/>
            </a:rPr>
            <a:t>Monitor Response</a:t>
          </a:r>
        </a:p>
      </dgm:t>
    </dgm:pt>
    <dgm:pt modelId="{70EDA6CC-B501-443E-BC4E-C2F747512D2A}" type="parTrans" cxnId="{E22177F0-C554-4BF3-9FFF-099CA195AB47}">
      <dgm:prSet/>
      <dgm:spPr/>
    </dgm:pt>
    <dgm:pt modelId="{A255D161-EE90-4B3B-819B-24ED5630B946}" type="sibTrans" cxnId="{E22177F0-C554-4BF3-9FFF-099CA195AB47}">
      <dgm:prSet/>
      <dgm:spPr/>
    </dgm:pt>
    <dgm:pt modelId="{AEC09868-64C7-4B92-9265-330C8A37E5B1}">
      <dgm:prSet phldr="0"/>
      <dgm:spPr/>
      <dgm:t>
        <a:bodyPr/>
        <a:lstStyle/>
        <a:p>
          <a:pPr rtl="0"/>
          <a:r>
            <a:rPr lang="en-GB" sz="1800" dirty="0">
              <a:latin typeface="Calibri Light"/>
            </a:rPr>
            <a:t>Evolve the attack</a:t>
          </a:r>
        </a:p>
      </dgm:t>
    </dgm:pt>
    <dgm:pt modelId="{CC7B896E-7693-4AA6-A3F7-B08B6C42A82B}" type="parTrans" cxnId="{18CE69A0-9CE9-4777-AF04-7B7A0973B586}">
      <dgm:prSet/>
      <dgm:spPr/>
    </dgm:pt>
    <dgm:pt modelId="{003059A1-76D4-40EB-90A6-4A672E433692}" type="sibTrans" cxnId="{18CE69A0-9CE9-4777-AF04-7B7A0973B586}">
      <dgm:prSet/>
      <dgm:spPr/>
    </dgm:pt>
    <dgm:pt modelId="{4DC1FFB7-C4F5-4BBD-BCCE-062A74F62129}" type="pres">
      <dgm:prSet presAssocID="{402CB589-0645-48EB-992A-CE77F03E0132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D78A2EA-6314-4191-A799-803342120DC2}" type="pres">
      <dgm:prSet presAssocID="{E8C66ACE-3E56-472E-AB22-3F4D51D03A4F}" presName="horFlow" presStyleCnt="0"/>
      <dgm:spPr/>
    </dgm:pt>
    <dgm:pt modelId="{B9166885-FF5E-4C8F-9410-85C534D58F48}" type="pres">
      <dgm:prSet presAssocID="{E8C66ACE-3E56-472E-AB22-3F4D51D03A4F}" presName="bigChev" presStyleLbl="node1" presStyleIdx="0" presStyleCnt="1"/>
      <dgm:spPr/>
      <dgm:t>
        <a:bodyPr/>
        <a:lstStyle/>
        <a:p>
          <a:endParaRPr lang="en-US"/>
        </a:p>
      </dgm:t>
    </dgm:pt>
    <dgm:pt modelId="{0F3FF3FA-9A9A-4DA1-90C8-5D8664BDF5A5}" type="pres">
      <dgm:prSet presAssocID="{792028F2-601F-4414-B907-278F6F2E6A02}" presName="parTrans" presStyleCnt="0"/>
      <dgm:spPr/>
    </dgm:pt>
    <dgm:pt modelId="{A8FE3250-3D1A-4911-B3D6-01CED072FEE8}" type="pres">
      <dgm:prSet presAssocID="{0C95672B-1E66-4229-8E7D-03E0E97F531F}" presName="node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3A9DC-C53F-4601-9F4F-90C19214256F}" type="pres">
      <dgm:prSet presAssocID="{7BE615F3-AC4A-4D93-AFA7-8C5AD1FAB824}" presName="sibTrans" presStyleCnt="0"/>
      <dgm:spPr/>
    </dgm:pt>
    <dgm:pt modelId="{1CDFA4C6-0678-4B89-9DD7-5E5FFDC66ECA}" type="pres">
      <dgm:prSet presAssocID="{C0DE6F79-2F24-45EC-BD43-CAC01D8E3EE2}" presName="node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C3B74A-1FBE-497B-94D2-3B846389501D}" type="pres">
      <dgm:prSet presAssocID="{0042C052-B58F-442E-A03A-8C76FDEFCC28}" presName="sibTrans" presStyleCnt="0"/>
      <dgm:spPr/>
    </dgm:pt>
    <dgm:pt modelId="{78CA277F-79D4-44CE-9730-5F6CD7DA36A3}" type="pres">
      <dgm:prSet presAssocID="{7371683D-025E-470E-90B0-D6F878843694}" presName="node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50583A-A473-41DF-B9CD-B709E611FDF6}" type="pres">
      <dgm:prSet presAssocID="{A255D161-EE90-4B3B-819B-24ED5630B946}" presName="sibTrans" presStyleCnt="0"/>
      <dgm:spPr/>
    </dgm:pt>
    <dgm:pt modelId="{3A4B5647-8D9F-43AE-8483-5D6CE2224D32}" type="pres">
      <dgm:prSet presAssocID="{AEC09868-64C7-4B92-9265-330C8A37E5B1}" presName="node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411233-0E20-47B8-94D3-606D84340C33}" type="presOf" srcId="{0C95672B-1E66-4229-8E7D-03E0E97F531F}" destId="{A8FE3250-3D1A-4911-B3D6-01CED072FEE8}" srcOrd="0" destOrd="0" presId="urn:microsoft.com/office/officeart/2005/8/layout/lProcess3"/>
    <dgm:cxn modelId="{E22177F0-C554-4BF3-9FFF-099CA195AB47}" srcId="{E8C66ACE-3E56-472E-AB22-3F4D51D03A4F}" destId="{7371683D-025E-470E-90B0-D6F878843694}" srcOrd="2" destOrd="0" parTransId="{70EDA6CC-B501-443E-BC4E-C2F747512D2A}" sibTransId="{A255D161-EE90-4B3B-819B-24ED5630B946}"/>
    <dgm:cxn modelId="{A3084BBB-DE8C-4498-B09B-D96A2C4CB523}" srcId="{E8C66ACE-3E56-472E-AB22-3F4D51D03A4F}" destId="{C0DE6F79-2F24-45EC-BD43-CAC01D8E3EE2}" srcOrd="1" destOrd="0" parTransId="{B5F423E7-A335-48A5-BB86-15675461A010}" sibTransId="{0042C052-B58F-442E-A03A-8C76FDEFCC28}"/>
    <dgm:cxn modelId="{18CE69A0-9CE9-4777-AF04-7B7A0973B586}" srcId="{E8C66ACE-3E56-472E-AB22-3F4D51D03A4F}" destId="{AEC09868-64C7-4B92-9265-330C8A37E5B1}" srcOrd="3" destOrd="0" parTransId="{CC7B896E-7693-4AA6-A3F7-B08B6C42A82B}" sibTransId="{003059A1-76D4-40EB-90A6-4A672E433692}"/>
    <dgm:cxn modelId="{300019C7-9D23-4B22-8290-FB1A8822C097}" srcId="{E8C66ACE-3E56-472E-AB22-3F4D51D03A4F}" destId="{0C95672B-1E66-4229-8E7D-03E0E97F531F}" srcOrd="0" destOrd="0" parTransId="{792028F2-601F-4414-B907-278F6F2E6A02}" sibTransId="{7BE615F3-AC4A-4D93-AFA7-8C5AD1FAB824}"/>
    <dgm:cxn modelId="{A0D57553-B165-47EE-8A62-952D0BAE048C}" type="presOf" srcId="{AEC09868-64C7-4B92-9265-330C8A37E5B1}" destId="{3A4B5647-8D9F-43AE-8483-5D6CE2224D32}" srcOrd="0" destOrd="0" presId="urn:microsoft.com/office/officeart/2005/8/layout/lProcess3"/>
    <dgm:cxn modelId="{4C4FF5A4-173A-464C-9968-7063B7CF56E2}" type="presOf" srcId="{E8C66ACE-3E56-472E-AB22-3F4D51D03A4F}" destId="{B9166885-FF5E-4C8F-9410-85C534D58F48}" srcOrd="0" destOrd="0" presId="urn:microsoft.com/office/officeart/2005/8/layout/lProcess3"/>
    <dgm:cxn modelId="{71A9697F-0CEC-43BB-8AF6-21D3C2D321EE}" srcId="{402CB589-0645-48EB-992A-CE77F03E0132}" destId="{E8C66ACE-3E56-472E-AB22-3F4D51D03A4F}" srcOrd="0" destOrd="0" parTransId="{D4F45C21-A6DF-48B8-869B-B9CE38161CCC}" sibTransId="{8F22D4E3-ABA7-4BF9-B72E-7898176ADDD2}"/>
    <dgm:cxn modelId="{C914B8D3-5A1F-4B10-AC6D-1659027EBDDA}" type="presOf" srcId="{7371683D-025E-470E-90B0-D6F878843694}" destId="{78CA277F-79D4-44CE-9730-5F6CD7DA36A3}" srcOrd="0" destOrd="0" presId="urn:microsoft.com/office/officeart/2005/8/layout/lProcess3"/>
    <dgm:cxn modelId="{3B355426-884E-4B89-A4F2-FA1A6331B526}" type="presOf" srcId="{402CB589-0645-48EB-992A-CE77F03E0132}" destId="{4DC1FFB7-C4F5-4BBD-BCCE-062A74F62129}" srcOrd="0" destOrd="0" presId="urn:microsoft.com/office/officeart/2005/8/layout/lProcess3"/>
    <dgm:cxn modelId="{D51FC3A3-446F-48E8-8171-914B7DBF65FC}" type="presOf" srcId="{C0DE6F79-2F24-45EC-BD43-CAC01D8E3EE2}" destId="{1CDFA4C6-0678-4B89-9DD7-5E5FFDC66ECA}" srcOrd="0" destOrd="0" presId="urn:microsoft.com/office/officeart/2005/8/layout/lProcess3"/>
    <dgm:cxn modelId="{CE0E23EA-AE9A-497E-AB9D-34C4B9A76B9C}" type="presParOf" srcId="{4DC1FFB7-C4F5-4BBD-BCCE-062A74F62129}" destId="{AD78A2EA-6314-4191-A799-803342120DC2}" srcOrd="0" destOrd="0" presId="urn:microsoft.com/office/officeart/2005/8/layout/lProcess3"/>
    <dgm:cxn modelId="{76B8D4C3-4CFC-4C4C-A8F0-8DE58B5FC7EE}" type="presParOf" srcId="{AD78A2EA-6314-4191-A799-803342120DC2}" destId="{B9166885-FF5E-4C8F-9410-85C534D58F48}" srcOrd="0" destOrd="0" presId="urn:microsoft.com/office/officeart/2005/8/layout/lProcess3"/>
    <dgm:cxn modelId="{EB6140FC-6645-4E01-9EF9-239B59BF3960}" type="presParOf" srcId="{AD78A2EA-6314-4191-A799-803342120DC2}" destId="{0F3FF3FA-9A9A-4DA1-90C8-5D8664BDF5A5}" srcOrd="1" destOrd="0" presId="urn:microsoft.com/office/officeart/2005/8/layout/lProcess3"/>
    <dgm:cxn modelId="{BF3BC9CE-19D2-442F-BD10-1C58DAB8F7B9}" type="presParOf" srcId="{AD78A2EA-6314-4191-A799-803342120DC2}" destId="{A8FE3250-3D1A-4911-B3D6-01CED072FEE8}" srcOrd="2" destOrd="0" presId="urn:microsoft.com/office/officeart/2005/8/layout/lProcess3"/>
    <dgm:cxn modelId="{28EAFD01-7078-499A-9F53-F26C598E00FC}" type="presParOf" srcId="{AD78A2EA-6314-4191-A799-803342120DC2}" destId="{6B23A9DC-C53F-4601-9F4F-90C19214256F}" srcOrd="3" destOrd="0" presId="urn:microsoft.com/office/officeart/2005/8/layout/lProcess3"/>
    <dgm:cxn modelId="{E8BA9DCC-8E20-4401-B197-F5BDF581B7EC}" type="presParOf" srcId="{AD78A2EA-6314-4191-A799-803342120DC2}" destId="{1CDFA4C6-0678-4B89-9DD7-5E5FFDC66ECA}" srcOrd="4" destOrd="0" presId="urn:microsoft.com/office/officeart/2005/8/layout/lProcess3"/>
    <dgm:cxn modelId="{A9BDC483-77DA-4B3A-BE64-1C82A1831579}" type="presParOf" srcId="{AD78A2EA-6314-4191-A799-803342120DC2}" destId="{75C3B74A-1FBE-497B-94D2-3B846389501D}" srcOrd="5" destOrd="0" presId="urn:microsoft.com/office/officeart/2005/8/layout/lProcess3"/>
    <dgm:cxn modelId="{65FF95BD-C138-4AAD-998D-F437CAEE9097}" type="presParOf" srcId="{AD78A2EA-6314-4191-A799-803342120DC2}" destId="{78CA277F-79D4-44CE-9730-5F6CD7DA36A3}" srcOrd="6" destOrd="0" presId="urn:microsoft.com/office/officeart/2005/8/layout/lProcess3"/>
    <dgm:cxn modelId="{E8F7EB5C-483B-48DB-91C2-BF5F64E48B10}" type="presParOf" srcId="{AD78A2EA-6314-4191-A799-803342120DC2}" destId="{6B50583A-A473-41DF-B9CD-B709E611FDF6}" srcOrd="7" destOrd="0" presId="urn:microsoft.com/office/officeart/2005/8/layout/lProcess3"/>
    <dgm:cxn modelId="{B3F975EC-76C2-40B2-B35C-9445A1F4D376}" type="presParOf" srcId="{AD78A2EA-6314-4191-A799-803342120DC2}" destId="{3A4B5647-8D9F-43AE-8483-5D6CE2224D32}" srcOrd="8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9844D9-9834-47E8-8D1B-682237A84A49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099F37B-C091-473C-AC91-C92D4ABCF910}">
      <dgm:prSet/>
      <dgm:spPr/>
      <dgm:t>
        <a:bodyPr/>
        <a:lstStyle/>
        <a:p>
          <a:pPr rtl="0">
            <a:defRPr cap="all"/>
          </a:pPr>
          <a:r>
            <a:rPr lang="en-GB" b="1"/>
            <a:t>Encryption in Transit &amp; At Rest</a:t>
          </a:r>
          <a:r>
            <a:rPr lang="en-GB" dirty="0">
              <a:latin typeface="Calibri Light"/>
            </a:rPr>
            <a:t> </a:t>
          </a:r>
          <a:r>
            <a:rPr lang="en-GB" dirty="0">
              <a:solidFill>
                <a:srgbClr val="000000"/>
              </a:solidFill>
              <a:latin typeface="Calibri Light"/>
            </a:rPr>
            <a:t/>
          </a:r>
          <a:br>
            <a:rPr lang="en-GB" dirty="0">
              <a:solidFill>
                <a:srgbClr val="000000"/>
              </a:solidFill>
              <a:latin typeface="Calibri Light"/>
            </a:rPr>
          </a:br>
          <a:r>
            <a:rPr lang="en-GB">
              <a:latin typeface="Calibri Light"/>
            </a:rPr>
            <a:t> </a:t>
          </a:r>
          <a:r>
            <a:rPr lang="en-GB"/>
            <a:t>Data is encrypted using standards like </a:t>
          </a:r>
          <a:r>
            <a:rPr lang="en-GB" b="1"/>
            <a:t>TLS 1.2+</a:t>
          </a:r>
          <a:r>
            <a:rPr lang="en-GB"/>
            <a:t> (in transit) and </a:t>
          </a:r>
          <a:r>
            <a:rPr lang="en-GB" b="1"/>
            <a:t>AES-256</a:t>
          </a:r>
          <a:r>
            <a:rPr lang="en-GB"/>
            <a:t> (at rest).</a:t>
          </a:r>
          <a:endParaRPr lang="en-US"/>
        </a:p>
      </dgm:t>
    </dgm:pt>
    <dgm:pt modelId="{370BEDB3-AB0B-4CF2-BBF6-6903FD8EE409}" type="parTrans" cxnId="{243C1B42-DF16-4829-9725-70C5594D4916}">
      <dgm:prSet/>
      <dgm:spPr/>
      <dgm:t>
        <a:bodyPr/>
        <a:lstStyle/>
        <a:p>
          <a:endParaRPr lang="en-US"/>
        </a:p>
      </dgm:t>
    </dgm:pt>
    <dgm:pt modelId="{DD19493C-41EA-4A75-9E4F-8F2A581FE53F}" type="sibTrans" cxnId="{243C1B42-DF16-4829-9725-70C5594D4916}">
      <dgm:prSet/>
      <dgm:spPr/>
      <dgm:t>
        <a:bodyPr/>
        <a:lstStyle/>
        <a:p>
          <a:endParaRPr lang="en-US"/>
        </a:p>
      </dgm:t>
    </dgm:pt>
    <dgm:pt modelId="{D1549409-BC39-43BF-990B-7E571CCCC9AC}">
      <dgm:prSet/>
      <dgm:spPr/>
      <dgm:t>
        <a:bodyPr/>
        <a:lstStyle/>
        <a:p>
          <a:pPr rtl="0">
            <a:defRPr cap="all"/>
          </a:pPr>
          <a:r>
            <a:rPr lang="en-GB" b="1"/>
            <a:t>Zero-Knowledge / End-to-End Encryption</a:t>
          </a:r>
          <a:r>
            <a:rPr lang="en-GB" dirty="0">
              <a:latin typeface="Calibri Light"/>
            </a:rPr>
            <a:t> </a:t>
          </a:r>
          <a:br>
            <a:rPr lang="en-GB" dirty="0">
              <a:latin typeface="Calibri Light"/>
            </a:rPr>
          </a:br>
          <a:r>
            <a:rPr lang="en-GB">
              <a:latin typeface="Calibri Light"/>
            </a:rPr>
            <a:t> </a:t>
          </a:r>
          <a:r>
            <a:rPr lang="en-GB"/>
            <a:t>Vendor cannot read customer data.</a:t>
          </a:r>
          <a:endParaRPr lang="en-US"/>
        </a:p>
      </dgm:t>
    </dgm:pt>
    <dgm:pt modelId="{A041D6C5-7CF0-45F4-BC83-9F20CED93E7E}" type="parTrans" cxnId="{DBC5B2DE-1C88-411D-A61D-F87E602F7807}">
      <dgm:prSet/>
      <dgm:spPr/>
      <dgm:t>
        <a:bodyPr/>
        <a:lstStyle/>
        <a:p>
          <a:endParaRPr lang="en-US"/>
        </a:p>
      </dgm:t>
    </dgm:pt>
    <dgm:pt modelId="{9B952B9D-DEAA-407F-B31B-6C1C516E5AD4}" type="sibTrans" cxnId="{DBC5B2DE-1C88-411D-A61D-F87E602F7807}">
      <dgm:prSet/>
      <dgm:spPr/>
      <dgm:t>
        <a:bodyPr/>
        <a:lstStyle/>
        <a:p>
          <a:endParaRPr lang="en-US"/>
        </a:p>
      </dgm:t>
    </dgm:pt>
    <dgm:pt modelId="{FB4F69BF-DEB8-44B8-9EDC-E9F56BA1F873}">
      <dgm:prSet/>
      <dgm:spPr/>
      <dgm:t>
        <a:bodyPr/>
        <a:lstStyle/>
        <a:p>
          <a:pPr rtl="0">
            <a:defRPr cap="all"/>
          </a:pPr>
          <a:r>
            <a:rPr lang="en-GB" b="1"/>
            <a:t>Data Residency</a:t>
          </a:r>
          <a:r>
            <a:rPr lang="en-GB" dirty="0"/>
            <a:t> </a:t>
          </a:r>
          <a:r>
            <a:rPr lang="en-GB" dirty="0">
              <a:latin typeface="Calibri Light"/>
            </a:rPr>
            <a:t/>
          </a:r>
          <a:br>
            <a:rPr lang="en-GB" dirty="0">
              <a:latin typeface="Calibri Light"/>
            </a:rPr>
          </a:br>
          <a:r>
            <a:rPr lang="en-GB"/>
            <a:t>Ability to specify where data is stored geographically.</a:t>
          </a:r>
          <a:endParaRPr lang="en-US"/>
        </a:p>
      </dgm:t>
    </dgm:pt>
    <dgm:pt modelId="{CDC5281C-96A7-4A6B-AA41-E96D1DF3F2D1}" type="parTrans" cxnId="{0CF741FA-33D9-4E64-AA9B-F508D028E041}">
      <dgm:prSet/>
      <dgm:spPr/>
      <dgm:t>
        <a:bodyPr/>
        <a:lstStyle/>
        <a:p>
          <a:endParaRPr lang="en-US"/>
        </a:p>
      </dgm:t>
    </dgm:pt>
    <dgm:pt modelId="{2C75CCA1-EC12-45FB-8F7A-22637BAA243A}" type="sibTrans" cxnId="{0CF741FA-33D9-4E64-AA9B-F508D028E041}">
      <dgm:prSet/>
      <dgm:spPr/>
      <dgm:t>
        <a:bodyPr/>
        <a:lstStyle/>
        <a:p>
          <a:endParaRPr lang="en-US"/>
        </a:p>
      </dgm:t>
    </dgm:pt>
    <dgm:pt modelId="{7FAE20A5-E167-4BE5-8441-6C40F9879CB7}">
      <dgm:prSet/>
      <dgm:spPr/>
      <dgm:t>
        <a:bodyPr/>
        <a:lstStyle/>
        <a:p>
          <a:pPr rtl="0">
            <a:defRPr cap="all"/>
          </a:pPr>
          <a:r>
            <a:rPr lang="en-GB" b="1"/>
            <a:t>Data Minimization</a:t>
          </a:r>
          <a:r>
            <a:rPr lang="en-GB" dirty="0"/>
            <a:t> </a:t>
          </a:r>
          <a:r>
            <a:rPr lang="en-GB" dirty="0">
              <a:latin typeface="Calibri Light"/>
            </a:rPr>
            <a:t/>
          </a:r>
          <a:br>
            <a:rPr lang="en-GB" dirty="0">
              <a:latin typeface="Calibri Light"/>
            </a:rPr>
          </a:br>
          <a:r>
            <a:rPr lang="en-GB"/>
            <a:t>Vendor collects only what is necessary.</a:t>
          </a:r>
          <a:endParaRPr lang="en-US"/>
        </a:p>
      </dgm:t>
    </dgm:pt>
    <dgm:pt modelId="{A23909EC-844E-4074-9A0C-9ADF7EE18B71}" type="parTrans" cxnId="{6DF2D6F2-571C-4736-B7BE-0D6D21856D6F}">
      <dgm:prSet/>
      <dgm:spPr/>
      <dgm:t>
        <a:bodyPr/>
        <a:lstStyle/>
        <a:p>
          <a:endParaRPr lang="en-US"/>
        </a:p>
      </dgm:t>
    </dgm:pt>
    <dgm:pt modelId="{3F660877-28DF-49EA-80F9-5698EF2C4A5A}" type="sibTrans" cxnId="{6DF2D6F2-571C-4736-B7BE-0D6D21856D6F}">
      <dgm:prSet/>
      <dgm:spPr/>
      <dgm:t>
        <a:bodyPr/>
        <a:lstStyle/>
        <a:p>
          <a:endParaRPr lang="en-US"/>
        </a:p>
      </dgm:t>
    </dgm:pt>
    <dgm:pt modelId="{4606A9BD-D2F0-4E22-B286-B090C6744709}">
      <dgm:prSet/>
      <dgm:spPr/>
      <dgm:t>
        <a:bodyPr/>
        <a:lstStyle/>
        <a:p>
          <a:pPr rtl="0">
            <a:defRPr cap="all"/>
          </a:pPr>
          <a:r>
            <a:rPr lang="en-GB" b="1"/>
            <a:t>Differential Privacy</a:t>
          </a:r>
          <a:r>
            <a:rPr lang="en-GB" dirty="0">
              <a:latin typeface="Calibri Light"/>
            </a:rPr>
            <a:t> </a:t>
          </a:r>
          <a:r>
            <a:rPr lang="en-GB" dirty="0">
              <a:solidFill>
                <a:srgbClr val="000000"/>
              </a:solidFill>
              <a:latin typeface="Calibri Light"/>
            </a:rPr>
            <a:t/>
          </a:r>
          <a:br>
            <a:rPr lang="en-GB" dirty="0">
              <a:solidFill>
                <a:srgbClr val="000000"/>
              </a:solidFill>
              <a:latin typeface="Calibri Light"/>
            </a:rPr>
          </a:br>
          <a:r>
            <a:rPr lang="en-GB">
              <a:latin typeface="Calibri Light"/>
            </a:rPr>
            <a:t> </a:t>
          </a:r>
          <a:r>
            <a:rPr lang="en-GB"/>
            <a:t>Mathematical technique to prevent re-identification.</a:t>
          </a:r>
          <a:endParaRPr lang="en-US"/>
        </a:p>
      </dgm:t>
    </dgm:pt>
    <dgm:pt modelId="{7BA95729-9037-49CA-B40D-E4326B4A183E}" type="parTrans" cxnId="{D5EFEC40-A012-45F1-9811-366F0FD0A1B0}">
      <dgm:prSet/>
      <dgm:spPr/>
      <dgm:t>
        <a:bodyPr/>
        <a:lstStyle/>
        <a:p>
          <a:endParaRPr lang="en-US"/>
        </a:p>
      </dgm:t>
    </dgm:pt>
    <dgm:pt modelId="{093F9552-1481-43BA-8FA5-5E28A8B8A302}" type="sibTrans" cxnId="{D5EFEC40-A012-45F1-9811-366F0FD0A1B0}">
      <dgm:prSet/>
      <dgm:spPr/>
      <dgm:t>
        <a:bodyPr/>
        <a:lstStyle/>
        <a:p>
          <a:endParaRPr lang="en-US"/>
        </a:p>
      </dgm:t>
    </dgm:pt>
    <dgm:pt modelId="{58F75C44-22B3-4069-8981-30EB9A88509E}">
      <dgm:prSet/>
      <dgm:spPr/>
      <dgm:t>
        <a:bodyPr/>
        <a:lstStyle/>
        <a:p>
          <a:pPr rtl="0">
            <a:defRPr cap="all"/>
          </a:pPr>
          <a:r>
            <a:rPr lang="en-GB" b="1"/>
            <a:t>Secure Multi-Party Computation (SMPC)</a:t>
          </a:r>
          <a:r>
            <a:rPr lang="en-GB" dirty="0">
              <a:latin typeface="Calibri Light"/>
            </a:rPr>
            <a:t> </a:t>
          </a:r>
          <a:r>
            <a:rPr lang="en-GB" dirty="0">
              <a:solidFill>
                <a:srgbClr val="000000"/>
              </a:solidFill>
              <a:latin typeface="Calibri Light"/>
            </a:rPr>
            <a:t/>
          </a:r>
          <a:br>
            <a:rPr lang="en-GB" dirty="0">
              <a:solidFill>
                <a:srgbClr val="000000"/>
              </a:solidFill>
              <a:latin typeface="Calibri Light"/>
            </a:rPr>
          </a:br>
          <a:r>
            <a:rPr lang="en-GB">
              <a:latin typeface="Calibri Light"/>
            </a:rPr>
            <a:t> </a:t>
          </a:r>
          <a:r>
            <a:rPr lang="en-GB"/>
            <a:t>Protects data during processing.</a:t>
          </a:r>
          <a:endParaRPr lang="en-US"/>
        </a:p>
      </dgm:t>
    </dgm:pt>
    <dgm:pt modelId="{A13D382D-D104-48B4-8819-1E2C6BFC5843}" type="parTrans" cxnId="{B959DD74-0FEB-454B-87A7-F639DE2D5316}">
      <dgm:prSet/>
      <dgm:spPr/>
      <dgm:t>
        <a:bodyPr/>
        <a:lstStyle/>
        <a:p>
          <a:endParaRPr lang="en-US"/>
        </a:p>
      </dgm:t>
    </dgm:pt>
    <dgm:pt modelId="{AF4D62F8-3BD7-4861-A47F-DEB04297FFB5}" type="sibTrans" cxnId="{B959DD74-0FEB-454B-87A7-F639DE2D5316}">
      <dgm:prSet/>
      <dgm:spPr/>
      <dgm:t>
        <a:bodyPr/>
        <a:lstStyle/>
        <a:p>
          <a:endParaRPr lang="en-US"/>
        </a:p>
      </dgm:t>
    </dgm:pt>
    <dgm:pt modelId="{0E44AAA6-1553-4FD8-A10F-AD9517525DCD}">
      <dgm:prSet/>
      <dgm:spPr/>
      <dgm:t>
        <a:bodyPr/>
        <a:lstStyle/>
        <a:p>
          <a:pPr rtl="0">
            <a:defRPr cap="all"/>
          </a:pPr>
          <a:r>
            <a:rPr lang="en-GB" b="1"/>
            <a:t>Federated Learning</a:t>
          </a:r>
          <a:r>
            <a:rPr lang="en-GB" dirty="0">
              <a:latin typeface="Calibri Light"/>
            </a:rPr>
            <a:t> </a:t>
          </a:r>
          <a:br>
            <a:rPr lang="en-GB" dirty="0">
              <a:latin typeface="Calibri Light"/>
            </a:rPr>
          </a:br>
          <a:r>
            <a:rPr lang="en-GB">
              <a:latin typeface="Calibri Light"/>
            </a:rPr>
            <a:t> </a:t>
          </a:r>
          <a:r>
            <a:rPr lang="en-GB"/>
            <a:t>Data stays on your system instead of going to vendor servers.</a:t>
          </a:r>
          <a:endParaRPr lang="en-US"/>
        </a:p>
      </dgm:t>
    </dgm:pt>
    <dgm:pt modelId="{92D6791D-21B7-4AAB-9252-4644B7B30229}" type="parTrans" cxnId="{24AAD78A-D418-4A13-A789-06DAD410269C}">
      <dgm:prSet/>
      <dgm:spPr/>
      <dgm:t>
        <a:bodyPr/>
        <a:lstStyle/>
        <a:p>
          <a:endParaRPr lang="en-US"/>
        </a:p>
      </dgm:t>
    </dgm:pt>
    <dgm:pt modelId="{80AB81F1-41AE-4F00-8669-3C299C7B4EC5}" type="sibTrans" cxnId="{24AAD78A-D418-4A13-A789-06DAD410269C}">
      <dgm:prSet/>
      <dgm:spPr/>
      <dgm:t>
        <a:bodyPr/>
        <a:lstStyle/>
        <a:p>
          <a:endParaRPr lang="en-US"/>
        </a:p>
      </dgm:t>
    </dgm:pt>
    <dgm:pt modelId="{9CFDB615-8890-492B-A7C6-E48CFDE8BAC8}" type="pres">
      <dgm:prSet presAssocID="{CB9844D9-9834-47E8-8D1B-682237A84A4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A1118A-9281-4E7B-AB9F-94B830046ACB}" type="pres">
      <dgm:prSet presAssocID="{8099F37B-C091-473C-AC91-C92D4ABCF910}" presName="compNode" presStyleCnt="0"/>
      <dgm:spPr/>
    </dgm:pt>
    <dgm:pt modelId="{5B901463-A9BE-4373-94C4-1870148B1A46}" type="pres">
      <dgm:prSet presAssocID="{8099F37B-C091-473C-AC91-C92D4ABCF910}" presName="iconBgRect" presStyleLbl="bgShp" presStyleIdx="0" presStyleCnt="7"/>
      <dgm:spPr/>
    </dgm:pt>
    <dgm:pt modelId="{5B7AFDFB-B838-4B9E-BE20-8F69E29A1AEE}" type="pres">
      <dgm:prSet presAssocID="{8099F37B-C091-473C-AC91-C92D4ABCF910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BCED89C1-0549-4C09-95E8-5676E5B0A4B8}" type="pres">
      <dgm:prSet presAssocID="{8099F37B-C091-473C-AC91-C92D4ABCF910}" presName="spaceRect" presStyleCnt="0"/>
      <dgm:spPr/>
    </dgm:pt>
    <dgm:pt modelId="{7939DC70-DA0F-4B1C-AFD0-86D97D7EBFDC}" type="pres">
      <dgm:prSet presAssocID="{8099F37B-C091-473C-AC91-C92D4ABCF910}" presName="textRect" presStyleLbl="revTx" presStyleIdx="0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8D984B4-DAAC-44B4-8515-292F4A5A86B0}" type="pres">
      <dgm:prSet presAssocID="{DD19493C-41EA-4A75-9E4F-8F2A581FE53F}" presName="sibTrans" presStyleCnt="0"/>
      <dgm:spPr/>
    </dgm:pt>
    <dgm:pt modelId="{65FF9559-9F05-4EDD-9108-240CD7151397}" type="pres">
      <dgm:prSet presAssocID="{D1549409-BC39-43BF-990B-7E571CCCC9AC}" presName="compNode" presStyleCnt="0"/>
      <dgm:spPr/>
    </dgm:pt>
    <dgm:pt modelId="{5A3F2CC0-6CA4-407F-80C8-27909983843A}" type="pres">
      <dgm:prSet presAssocID="{D1549409-BC39-43BF-990B-7E571CCCC9AC}" presName="iconBgRect" presStyleLbl="bgShp" presStyleIdx="1" presStyleCnt="7"/>
      <dgm:spPr/>
    </dgm:pt>
    <dgm:pt modelId="{F0C58B8B-9878-45E2-ACD6-F8E52781B538}" type="pres">
      <dgm:prSet presAssocID="{D1549409-BC39-43BF-990B-7E571CCCC9AC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nlock"/>
        </a:ext>
      </dgm:extLst>
    </dgm:pt>
    <dgm:pt modelId="{6EF9AAC4-4EEC-409A-A26D-72878BF5FAF8}" type="pres">
      <dgm:prSet presAssocID="{D1549409-BC39-43BF-990B-7E571CCCC9AC}" presName="spaceRect" presStyleCnt="0"/>
      <dgm:spPr/>
    </dgm:pt>
    <dgm:pt modelId="{FED39671-BBE6-4B81-BDAB-F6B3E1835FBE}" type="pres">
      <dgm:prSet presAssocID="{D1549409-BC39-43BF-990B-7E571CCCC9AC}" presName="textRect" presStyleLbl="revTx" presStyleIdx="1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E5F9A90-D44A-4C7D-8F04-CFDA8D25245F}" type="pres">
      <dgm:prSet presAssocID="{9B952B9D-DEAA-407F-B31B-6C1C516E5AD4}" presName="sibTrans" presStyleCnt="0"/>
      <dgm:spPr/>
    </dgm:pt>
    <dgm:pt modelId="{9766C1B3-4423-4347-8C34-650A4029ED37}" type="pres">
      <dgm:prSet presAssocID="{FB4F69BF-DEB8-44B8-9EDC-E9F56BA1F873}" presName="compNode" presStyleCnt="0"/>
      <dgm:spPr/>
    </dgm:pt>
    <dgm:pt modelId="{2C8BBF85-13A5-4076-AD83-FE1605202A9F}" type="pres">
      <dgm:prSet presAssocID="{FB4F69BF-DEB8-44B8-9EDC-E9F56BA1F873}" presName="iconBgRect" presStyleLbl="bgShp" presStyleIdx="2" presStyleCnt="7"/>
      <dgm:spPr/>
    </dgm:pt>
    <dgm:pt modelId="{E95E427A-D0BE-4E27-92A5-F085BABBA80B}" type="pres">
      <dgm:prSet presAssocID="{FB4F69BF-DEB8-44B8-9EDC-E9F56BA1F873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6D6FA000-B904-481F-AEA9-8951493F93F1}" type="pres">
      <dgm:prSet presAssocID="{FB4F69BF-DEB8-44B8-9EDC-E9F56BA1F873}" presName="spaceRect" presStyleCnt="0"/>
      <dgm:spPr/>
    </dgm:pt>
    <dgm:pt modelId="{679DE1BA-356F-41C1-A52A-19FE888D5017}" type="pres">
      <dgm:prSet presAssocID="{FB4F69BF-DEB8-44B8-9EDC-E9F56BA1F873}" presName="textRect" presStyleLbl="revTx" presStyleIdx="2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6E44C3B-51FE-4D8C-A3DC-21E92827DACC}" type="pres">
      <dgm:prSet presAssocID="{2C75CCA1-EC12-45FB-8F7A-22637BAA243A}" presName="sibTrans" presStyleCnt="0"/>
      <dgm:spPr/>
    </dgm:pt>
    <dgm:pt modelId="{44DF3406-E279-48E9-A5A7-6DF448B4DCD6}" type="pres">
      <dgm:prSet presAssocID="{7FAE20A5-E167-4BE5-8441-6C40F9879CB7}" presName="compNode" presStyleCnt="0"/>
      <dgm:spPr/>
    </dgm:pt>
    <dgm:pt modelId="{154C85F0-05B4-46D2-B0DB-011A472C6641}" type="pres">
      <dgm:prSet presAssocID="{7FAE20A5-E167-4BE5-8441-6C40F9879CB7}" presName="iconBgRect" presStyleLbl="bgShp" presStyleIdx="3" presStyleCnt="7"/>
      <dgm:spPr/>
    </dgm:pt>
    <dgm:pt modelId="{55E83E61-4222-4A3C-8232-A5CBDAF5D630}" type="pres">
      <dgm:prSet presAssocID="{7FAE20A5-E167-4BE5-8441-6C40F9879CB7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EBEE4D20-48DF-40C9-8F08-B91DF2E6C9E6}" type="pres">
      <dgm:prSet presAssocID="{7FAE20A5-E167-4BE5-8441-6C40F9879CB7}" presName="spaceRect" presStyleCnt="0"/>
      <dgm:spPr/>
    </dgm:pt>
    <dgm:pt modelId="{0BE91223-A5CF-4FA7-B29E-01A2E8764611}" type="pres">
      <dgm:prSet presAssocID="{7FAE20A5-E167-4BE5-8441-6C40F9879CB7}" presName="textRect" presStyleLbl="revTx" presStyleIdx="3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6C6A2686-BB7F-4A3C-B6BC-86238A9A58FF}" type="pres">
      <dgm:prSet presAssocID="{3F660877-28DF-49EA-80F9-5698EF2C4A5A}" presName="sibTrans" presStyleCnt="0"/>
      <dgm:spPr/>
    </dgm:pt>
    <dgm:pt modelId="{B82DD68D-6164-47D7-A747-06DCCA6E3915}" type="pres">
      <dgm:prSet presAssocID="{4606A9BD-D2F0-4E22-B286-B090C6744709}" presName="compNode" presStyleCnt="0"/>
      <dgm:spPr/>
    </dgm:pt>
    <dgm:pt modelId="{CF2F995C-CFBE-408D-9841-93FCE74D1CC7}" type="pres">
      <dgm:prSet presAssocID="{4606A9BD-D2F0-4E22-B286-B090C6744709}" presName="iconBgRect" presStyleLbl="bgShp" presStyleIdx="4" presStyleCnt="7"/>
      <dgm:spPr/>
    </dgm:pt>
    <dgm:pt modelId="{BCFE3DC7-4B72-47F5-8421-8EDBA9A8E325}" type="pres">
      <dgm:prSet presAssocID="{4606A9BD-D2F0-4E22-B286-B090C6744709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ger Print"/>
        </a:ext>
      </dgm:extLst>
    </dgm:pt>
    <dgm:pt modelId="{28AD922A-DC2E-4010-B583-DF0169E5623E}" type="pres">
      <dgm:prSet presAssocID="{4606A9BD-D2F0-4E22-B286-B090C6744709}" presName="spaceRect" presStyleCnt="0"/>
      <dgm:spPr/>
    </dgm:pt>
    <dgm:pt modelId="{C04207F1-6921-4FE4-B8FB-35BE3A8626C0}" type="pres">
      <dgm:prSet presAssocID="{4606A9BD-D2F0-4E22-B286-B090C6744709}" presName="textRect" presStyleLbl="revTx" presStyleIdx="4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78743811-95FE-42F7-87B0-43DDD64C502C}" type="pres">
      <dgm:prSet presAssocID="{093F9552-1481-43BA-8FA5-5E28A8B8A302}" presName="sibTrans" presStyleCnt="0"/>
      <dgm:spPr/>
    </dgm:pt>
    <dgm:pt modelId="{199F3F45-7227-4C99-A95C-CCBDC81673AF}" type="pres">
      <dgm:prSet presAssocID="{58F75C44-22B3-4069-8981-30EB9A88509E}" presName="compNode" presStyleCnt="0"/>
      <dgm:spPr/>
    </dgm:pt>
    <dgm:pt modelId="{B19A844A-5ACC-4B51-AA03-B466F045D446}" type="pres">
      <dgm:prSet presAssocID="{58F75C44-22B3-4069-8981-30EB9A88509E}" presName="iconBgRect" presStyleLbl="bgShp" presStyleIdx="5" presStyleCnt="7"/>
      <dgm:spPr/>
    </dgm:pt>
    <dgm:pt modelId="{74CDAC78-9F8D-42F2-BC4A-B369EC8F097E}" type="pres">
      <dgm:prSet presAssocID="{58F75C44-22B3-4069-8981-30EB9A88509E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53020F33-EB02-4C4E-83E6-0855B3B492A4}" type="pres">
      <dgm:prSet presAssocID="{58F75C44-22B3-4069-8981-30EB9A88509E}" presName="spaceRect" presStyleCnt="0"/>
      <dgm:spPr/>
    </dgm:pt>
    <dgm:pt modelId="{AF489ABD-1B8B-448B-B218-62FCB11212D6}" type="pres">
      <dgm:prSet presAssocID="{58F75C44-22B3-4069-8981-30EB9A88509E}" presName="textRect" presStyleLbl="revTx" presStyleIdx="5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85D70C75-ABB2-426E-AEFA-997AE56F2CA5}" type="pres">
      <dgm:prSet presAssocID="{AF4D62F8-3BD7-4861-A47F-DEB04297FFB5}" presName="sibTrans" presStyleCnt="0"/>
      <dgm:spPr/>
    </dgm:pt>
    <dgm:pt modelId="{ED35CEBE-0EFD-474C-A2AE-75390BCBE05A}" type="pres">
      <dgm:prSet presAssocID="{0E44AAA6-1553-4FD8-A10F-AD9517525DCD}" presName="compNode" presStyleCnt="0"/>
      <dgm:spPr/>
    </dgm:pt>
    <dgm:pt modelId="{5145616F-62AF-4030-A666-FDD1A2B7BAF8}" type="pres">
      <dgm:prSet presAssocID="{0E44AAA6-1553-4FD8-A10F-AD9517525DCD}" presName="iconBgRect" presStyleLbl="bgShp" presStyleIdx="6" presStyleCnt="7"/>
      <dgm:spPr/>
    </dgm:pt>
    <dgm:pt modelId="{1C303781-DF32-4DA5-B505-435FACADC82C}" type="pres">
      <dgm:prSet presAssocID="{0E44AAA6-1553-4FD8-A10F-AD9517525DCD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399EDF5A-0B78-4926-AD06-5A89A1235DF0}" type="pres">
      <dgm:prSet presAssocID="{0E44AAA6-1553-4FD8-A10F-AD9517525DCD}" presName="spaceRect" presStyleCnt="0"/>
      <dgm:spPr/>
    </dgm:pt>
    <dgm:pt modelId="{971E3FDA-2EB8-4FFA-B149-5427C81A05F1}" type="pres">
      <dgm:prSet presAssocID="{0E44AAA6-1553-4FD8-A10F-AD9517525DCD}" presName="textRect" presStyleLbl="revTx" presStyleIdx="6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C5B2DE-1C88-411D-A61D-F87E602F7807}" srcId="{CB9844D9-9834-47E8-8D1B-682237A84A49}" destId="{D1549409-BC39-43BF-990B-7E571CCCC9AC}" srcOrd="1" destOrd="0" parTransId="{A041D6C5-7CF0-45F4-BC83-9F20CED93E7E}" sibTransId="{9B952B9D-DEAA-407F-B31B-6C1C516E5AD4}"/>
    <dgm:cxn modelId="{6DF2D6F2-571C-4736-B7BE-0D6D21856D6F}" srcId="{CB9844D9-9834-47E8-8D1B-682237A84A49}" destId="{7FAE20A5-E167-4BE5-8441-6C40F9879CB7}" srcOrd="3" destOrd="0" parTransId="{A23909EC-844E-4074-9A0C-9ADF7EE18B71}" sibTransId="{3F660877-28DF-49EA-80F9-5698EF2C4A5A}"/>
    <dgm:cxn modelId="{E75C9365-C093-4132-8A76-EDE3B9C12DCE}" type="presOf" srcId="{7FAE20A5-E167-4BE5-8441-6C40F9879CB7}" destId="{0BE91223-A5CF-4FA7-B29E-01A2E8764611}" srcOrd="0" destOrd="0" presId="urn:microsoft.com/office/officeart/2018/5/layout/IconCircleLabelList"/>
    <dgm:cxn modelId="{243C1B42-DF16-4829-9725-70C5594D4916}" srcId="{CB9844D9-9834-47E8-8D1B-682237A84A49}" destId="{8099F37B-C091-473C-AC91-C92D4ABCF910}" srcOrd="0" destOrd="0" parTransId="{370BEDB3-AB0B-4CF2-BBF6-6903FD8EE409}" sibTransId="{DD19493C-41EA-4A75-9E4F-8F2A581FE53F}"/>
    <dgm:cxn modelId="{ABC96185-BC53-4C6C-BB83-AB523FACBBF0}" type="presOf" srcId="{CB9844D9-9834-47E8-8D1B-682237A84A49}" destId="{9CFDB615-8890-492B-A7C6-E48CFDE8BAC8}" srcOrd="0" destOrd="0" presId="urn:microsoft.com/office/officeart/2018/5/layout/IconCircleLabelList"/>
    <dgm:cxn modelId="{0CF741FA-33D9-4E64-AA9B-F508D028E041}" srcId="{CB9844D9-9834-47E8-8D1B-682237A84A49}" destId="{FB4F69BF-DEB8-44B8-9EDC-E9F56BA1F873}" srcOrd="2" destOrd="0" parTransId="{CDC5281C-96A7-4A6B-AA41-E96D1DF3F2D1}" sibTransId="{2C75CCA1-EC12-45FB-8F7A-22637BAA243A}"/>
    <dgm:cxn modelId="{87D570F8-E7DF-437F-BF65-7EEF41E9458C}" type="presOf" srcId="{4606A9BD-D2F0-4E22-B286-B090C6744709}" destId="{C04207F1-6921-4FE4-B8FB-35BE3A8626C0}" srcOrd="0" destOrd="0" presId="urn:microsoft.com/office/officeart/2018/5/layout/IconCircleLabelList"/>
    <dgm:cxn modelId="{96A4423F-0CC8-4A5E-AA43-D948BF78E0D9}" type="presOf" srcId="{D1549409-BC39-43BF-990B-7E571CCCC9AC}" destId="{FED39671-BBE6-4B81-BDAB-F6B3E1835FBE}" srcOrd="0" destOrd="0" presId="urn:microsoft.com/office/officeart/2018/5/layout/IconCircleLabelList"/>
    <dgm:cxn modelId="{B959DD74-0FEB-454B-87A7-F639DE2D5316}" srcId="{CB9844D9-9834-47E8-8D1B-682237A84A49}" destId="{58F75C44-22B3-4069-8981-30EB9A88509E}" srcOrd="5" destOrd="0" parTransId="{A13D382D-D104-48B4-8819-1E2C6BFC5843}" sibTransId="{AF4D62F8-3BD7-4861-A47F-DEB04297FFB5}"/>
    <dgm:cxn modelId="{8628D604-BC0C-4FC7-A551-B52EED18E1B2}" type="presOf" srcId="{FB4F69BF-DEB8-44B8-9EDC-E9F56BA1F873}" destId="{679DE1BA-356F-41C1-A52A-19FE888D5017}" srcOrd="0" destOrd="0" presId="urn:microsoft.com/office/officeart/2018/5/layout/IconCircleLabelList"/>
    <dgm:cxn modelId="{01F90FBB-B0DB-4898-BDD1-7952AB4D5EEE}" type="presOf" srcId="{0E44AAA6-1553-4FD8-A10F-AD9517525DCD}" destId="{971E3FDA-2EB8-4FFA-B149-5427C81A05F1}" srcOrd="0" destOrd="0" presId="urn:microsoft.com/office/officeart/2018/5/layout/IconCircleLabelList"/>
    <dgm:cxn modelId="{3B7C975F-20CD-407D-A059-E072766477FC}" type="presOf" srcId="{8099F37B-C091-473C-AC91-C92D4ABCF910}" destId="{7939DC70-DA0F-4B1C-AFD0-86D97D7EBFDC}" srcOrd="0" destOrd="0" presId="urn:microsoft.com/office/officeart/2018/5/layout/IconCircleLabelList"/>
    <dgm:cxn modelId="{24AAD78A-D418-4A13-A789-06DAD410269C}" srcId="{CB9844D9-9834-47E8-8D1B-682237A84A49}" destId="{0E44AAA6-1553-4FD8-A10F-AD9517525DCD}" srcOrd="6" destOrd="0" parTransId="{92D6791D-21B7-4AAB-9252-4644B7B30229}" sibTransId="{80AB81F1-41AE-4F00-8669-3C299C7B4EC5}"/>
    <dgm:cxn modelId="{6B3180FF-7371-4AE6-897F-37E8FE0F9869}" type="presOf" srcId="{58F75C44-22B3-4069-8981-30EB9A88509E}" destId="{AF489ABD-1B8B-448B-B218-62FCB11212D6}" srcOrd="0" destOrd="0" presId="urn:microsoft.com/office/officeart/2018/5/layout/IconCircleLabelList"/>
    <dgm:cxn modelId="{D5EFEC40-A012-45F1-9811-366F0FD0A1B0}" srcId="{CB9844D9-9834-47E8-8D1B-682237A84A49}" destId="{4606A9BD-D2F0-4E22-B286-B090C6744709}" srcOrd="4" destOrd="0" parTransId="{7BA95729-9037-49CA-B40D-E4326B4A183E}" sibTransId="{093F9552-1481-43BA-8FA5-5E28A8B8A302}"/>
    <dgm:cxn modelId="{27321380-185F-4C9B-A91C-885055B13D3C}" type="presParOf" srcId="{9CFDB615-8890-492B-A7C6-E48CFDE8BAC8}" destId="{6DA1118A-9281-4E7B-AB9F-94B830046ACB}" srcOrd="0" destOrd="0" presId="urn:microsoft.com/office/officeart/2018/5/layout/IconCircleLabelList"/>
    <dgm:cxn modelId="{B242F31F-5C08-45D5-81AC-7341CBC2FD80}" type="presParOf" srcId="{6DA1118A-9281-4E7B-AB9F-94B830046ACB}" destId="{5B901463-A9BE-4373-94C4-1870148B1A46}" srcOrd="0" destOrd="0" presId="urn:microsoft.com/office/officeart/2018/5/layout/IconCircleLabelList"/>
    <dgm:cxn modelId="{B2223231-2093-45A7-AEFA-AD5BB9D1DD42}" type="presParOf" srcId="{6DA1118A-9281-4E7B-AB9F-94B830046ACB}" destId="{5B7AFDFB-B838-4B9E-BE20-8F69E29A1AEE}" srcOrd="1" destOrd="0" presId="urn:microsoft.com/office/officeart/2018/5/layout/IconCircleLabelList"/>
    <dgm:cxn modelId="{D22F8FED-16D9-4B33-BB45-ECEBBBE47EB1}" type="presParOf" srcId="{6DA1118A-9281-4E7B-AB9F-94B830046ACB}" destId="{BCED89C1-0549-4C09-95E8-5676E5B0A4B8}" srcOrd="2" destOrd="0" presId="urn:microsoft.com/office/officeart/2018/5/layout/IconCircleLabelList"/>
    <dgm:cxn modelId="{01C25275-43C8-4465-A9C0-073CCF02987C}" type="presParOf" srcId="{6DA1118A-9281-4E7B-AB9F-94B830046ACB}" destId="{7939DC70-DA0F-4B1C-AFD0-86D97D7EBFDC}" srcOrd="3" destOrd="0" presId="urn:microsoft.com/office/officeart/2018/5/layout/IconCircleLabelList"/>
    <dgm:cxn modelId="{00699169-2652-4105-A46F-B8A6543A1D74}" type="presParOf" srcId="{9CFDB615-8890-492B-A7C6-E48CFDE8BAC8}" destId="{C8D984B4-DAAC-44B4-8515-292F4A5A86B0}" srcOrd="1" destOrd="0" presId="urn:microsoft.com/office/officeart/2018/5/layout/IconCircleLabelList"/>
    <dgm:cxn modelId="{DA49724F-075C-4C98-95ED-659E0A5216B8}" type="presParOf" srcId="{9CFDB615-8890-492B-A7C6-E48CFDE8BAC8}" destId="{65FF9559-9F05-4EDD-9108-240CD7151397}" srcOrd="2" destOrd="0" presId="urn:microsoft.com/office/officeart/2018/5/layout/IconCircleLabelList"/>
    <dgm:cxn modelId="{EE6EDB7C-0BA2-4AEB-9092-1EAE686CF9E5}" type="presParOf" srcId="{65FF9559-9F05-4EDD-9108-240CD7151397}" destId="{5A3F2CC0-6CA4-407F-80C8-27909983843A}" srcOrd="0" destOrd="0" presId="urn:microsoft.com/office/officeart/2018/5/layout/IconCircleLabelList"/>
    <dgm:cxn modelId="{19A85110-0E91-4F44-BAC1-D000C51D6EFE}" type="presParOf" srcId="{65FF9559-9F05-4EDD-9108-240CD7151397}" destId="{F0C58B8B-9878-45E2-ACD6-F8E52781B538}" srcOrd="1" destOrd="0" presId="urn:microsoft.com/office/officeart/2018/5/layout/IconCircleLabelList"/>
    <dgm:cxn modelId="{E7355886-6103-42AB-B821-FE998D98E080}" type="presParOf" srcId="{65FF9559-9F05-4EDD-9108-240CD7151397}" destId="{6EF9AAC4-4EEC-409A-A26D-72878BF5FAF8}" srcOrd="2" destOrd="0" presId="urn:microsoft.com/office/officeart/2018/5/layout/IconCircleLabelList"/>
    <dgm:cxn modelId="{F9A5362D-C032-4F7E-9348-4EC2CC9C9A2D}" type="presParOf" srcId="{65FF9559-9F05-4EDD-9108-240CD7151397}" destId="{FED39671-BBE6-4B81-BDAB-F6B3E1835FBE}" srcOrd="3" destOrd="0" presId="urn:microsoft.com/office/officeart/2018/5/layout/IconCircleLabelList"/>
    <dgm:cxn modelId="{76C66C0B-F33B-47AD-8B8A-784956C8791D}" type="presParOf" srcId="{9CFDB615-8890-492B-A7C6-E48CFDE8BAC8}" destId="{DE5F9A90-D44A-4C7D-8F04-CFDA8D25245F}" srcOrd="3" destOrd="0" presId="urn:microsoft.com/office/officeart/2018/5/layout/IconCircleLabelList"/>
    <dgm:cxn modelId="{A6209C5E-32B7-47AD-8218-2AF8FC9CD2BC}" type="presParOf" srcId="{9CFDB615-8890-492B-A7C6-E48CFDE8BAC8}" destId="{9766C1B3-4423-4347-8C34-650A4029ED37}" srcOrd="4" destOrd="0" presId="urn:microsoft.com/office/officeart/2018/5/layout/IconCircleLabelList"/>
    <dgm:cxn modelId="{AE1EFED5-6CAB-4AAE-86C0-FEB5D903DDF6}" type="presParOf" srcId="{9766C1B3-4423-4347-8C34-650A4029ED37}" destId="{2C8BBF85-13A5-4076-AD83-FE1605202A9F}" srcOrd="0" destOrd="0" presId="urn:microsoft.com/office/officeart/2018/5/layout/IconCircleLabelList"/>
    <dgm:cxn modelId="{3EBC9201-6B8A-49C5-A6C6-3E3C6C60EB5F}" type="presParOf" srcId="{9766C1B3-4423-4347-8C34-650A4029ED37}" destId="{E95E427A-D0BE-4E27-92A5-F085BABBA80B}" srcOrd="1" destOrd="0" presId="urn:microsoft.com/office/officeart/2018/5/layout/IconCircleLabelList"/>
    <dgm:cxn modelId="{DF06BBBE-5296-4E2E-9F3B-E9D7C1CA9175}" type="presParOf" srcId="{9766C1B3-4423-4347-8C34-650A4029ED37}" destId="{6D6FA000-B904-481F-AEA9-8951493F93F1}" srcOrd="2" destOrd="0" presId="urn:microsoft.com/office/officeart/2018/5/layout/IconCircleLabelList"/>
    <dgm:cxn modelId="{EF576322-3410-4997-A3B2-88F0B746A403}" type="presParOf" srcId="{9766C1B3-4423-4347-8C34-650A4029ED37}" destId="{679DE1BA-356F-41C1-A52A-19FE888D5017}" srcOrd="3" destOrd="0" presId="urn:microsoft.com/office/officeart/2018/5/layout/IconCircleLabelList"/>
    <dgm:cxn modelId="{A29C838E-860A-490C-95E5-79E2937E25DA}" type="presParOf" srcId="{9CFDB615-8890-492B-A7C6-E48CFDE8BAC8}" destId="{16E44C3B-51FE-4D8C-A3DC-21E92827DACC}" srcOrd="5" destOrd="0" presId="urn:microsoft.com/office/officeart/2018/5/layout/IconCircleLabelList"/>
    <dgm:cxn modelId="{ADCEDA14-0DAA-42CA-A5AD-CC50FCBEBE79}" type="presParOf" srcId="{9CFDB615-8890-492B-A7C6-E48CFDE8BAC8}" destId="{44DF3406-E279-48E9-A5A7-6DF448B4DCD6}" srcOrd="6" destOrd="0" presId="urn:microsoft.com/office/officeart/2018/5/layout/IconCircleLabelList"/>
    <dgm:cxn modelId="{55108182-CB27-45A9-8BA1-A6BF83E21492}" type="presParOf" srcId="{44DF3406-E279-48E9-A5A7-6DF448B4DCD6}" destId="{154C85F0-05B4-46D2-B0DB-011A472C6641}" srcOrd="0" destOrd="0" presId="urn:microsoft.com/office/officeart/2018/5/layout/IconCircleLabelList"/>
    <dgm:cxn modelId="{FE5A9DB3-3128-4A24-8872-D4DB743D9329}" type="presParOf" srcId="{44DF3406-E279-48E9-A5A7-6DF448B4DCD6}" destId="{55E83E61-4222-4A3C-8232-A5CBDAF5D630}" srcOrd="1" destOrd="0" presId="urn:microsoft.com/office/officeart/2018/5/layout/IconCircleLabelList"/>
    <dgm:cxn modelId="{21A9D2BC-E8E7-4A28-B57A-6A0687EFD611}" type="presParOf" srcId="{44DF3406-E279-48E9-A5A7-6DF448B4DCD6}" destId="{EBEE4D20-48DF-40C9-8F08-B91DF2E6C9E6}" srcOrd="2" destOrd="0" presId="urn:microsoft.com/office/officeart/2018/5/layout/IconCircleLabelList"/>
    <dgm:cxn modelId="{7CBE9C9E-D41C-48AE-84A4-9C577AFA39D0}" type="presParOf" srcId="{44DF3406-E279-48E9-A5A7-6DF448B4DCD6}" destId="{0BE91223-A5CF-4FA7-B29E-01A2E8764611}" srcOrd="3" destOrd="0" presId="urn:microsoft.com/office/officeart/2018/5/layout/IconCircleLabelList"/>
    <dgm:cxn modelId="{2BDDD7EB-5004-440C-9651-055F9F320A61}" type="presParOf" srcId="{9CFDB615-8890-492B-A7C6-E48CFDE8BAC8}" destId="{6C6A2686-BB7F-4A3C-B6BC-86238A9A58FF}" srcOrd="7" destOrd="0" presId="urn:microsoft.com/office/officeart/2018/5/layout/IconCircleLabelList"/>
    <dgm:cxn modelId="{45599D25-514D-48B9-92D2-428B229B0794}" type="presParOf" srcId="{9CFDB615-8890-492B-A7C6-E48CFDE8BAC8}" destId="{B82DD68D-6164-47D7-A747-06DCCA6E3915}" srcOrd="8" destOrd="0" presId="urn:microsoft.com/office/officeart/2018/5/layout/IconCircleLabelList"/>
    <dgm:cxn modelId="{28FA5D00-3F70-4708-A2D1-50681667CC51}" type="presParOf" srcId="{B82DD68D-6164-47D7-A747-06DCCA6E3915}" destId="{CF2F995C-CFBE-408D-9841-93FCE74D1CC7}" srcOrd="0" destOrd="0" presId="urn:microsoft.com/office/officeart/2018/5/layout/IconCircleLabelList"/>
    <dgm:cxn modelId="{A4CD447F-7A51-47CF-8B2E-10BBA7229623}" type="presParOf" srcId="{B82DD68D-6164-47D7-A747-06DCCA6E3915}" destId="{BCFE3DC7-4B72-47F5-8421-8EDBA9A8E325}" srcOrd="1" destOrd="0" presId="urn:microsoft.com/office/officeart/2018/5/layout/IconCircleLabelList"/>
    <dgm:cxn modelId="{F8CBC710-9DDE-4089-A016-8F7FCC052209}" type="presParOf" srcId="{B82DD68D-6164-47D7-A747-06DCCA6E3915}" destId="{28AD922A-DC2E-4010-B583-DF0169E5623E}" srcOrd="2" destOrd="0" presId="urn:microsoft.com/office/officeart/2018/5/layout/IconCircleLabelList"/>
    <dgm:cxn modelId="{E482F31D-F4BF-4DC0-8609-06C396BBC762}" type="presParOf" srcId="{B82DD68D-6164-47D7-A747-06DCCA6E3915}" destId="{C04207F1-6921-4FE4-B8FB-35BE3A8626C0}" srcOrd="3" destOrd="0" presId="urn:microsoft.com/office/officeart/2018/5/layout/IconCircleLabelList"/>
    <dgm:cxn modelId="{B81E7A0C-C2DC-429E-A56F-C38311CA1BDC}" type="presParOf" srcId="{9CFDB615-8890-492B-A7C6-E48CFDE8BAC8}" destId="{78743811-95FE-42F7-87B0-43DDD64C502C}" srcOrd="9" destOrd="0" presId="urn:microsoft.com/office/officeart/2018/5/layout/IconCircleLabelList"/>
    <dgm:cxn modelId="{A23F8CD3-02CF-4EE3-8CFE-1E9933D27812}" type="presParOf" srcId="{9CFDB615-8890-492B-A7C6-E48CFDE8BAC8}" destId="{199F3F45-7227-4C99-A95C-CCBDC81673AF}" srcOrd="10" destOrd="0" presId="urn:microsoft.com/office/officeart/2018/5/layout/IconCircleLabelList"/>
    <dgm:cxn modelId="{08B3AAB5-D1BC-4192-A7CD-940FE407DAB0}" type="presParOf" srcId="{199F3F45-7227-4C99-A95C-CCBDC81673AF}" destId="{B19A844A-5ACC-4B51-AA03-B466F045D446}" srcOrd="0" destOrd="0" presId="urn:microsoft.com/office/officeart/2018/5/layout/IconCircleLabelList"/>
    <dgm:cxn modelId="{109E1486-2E22-4D6B-A8D2-B1B8D25AB952}" type="presParOf" srcId="{199F3F45-7227-4C99-A95C-CCBDC81673AF}" destId="{74CDAC78-9F8D-42F2-BC4A-B369EC8F097E}" srcOrd="1" destOrd="0" presId="urn:microsoft.com/office/officeart/2018/5/layout/IconCircleLabelList"/>
    <dgm:cxn modelId="{C4182AE3-BA4B-49A7-9B40-FBCE39FC4F78}" type="presParOf" srcId="{199F3F45-7227-4C99-A95C-CCBDC81673AF}" destId="{53020F33-EB02-4C4E-83E6-0855B3B492A4}" srcOrd="2" destOrd="0" presId="urn:microsoft.com/office/officeart/2018/5/layout/IconCircleLabelList"/>
    <dgm:cxn modelId="{EF1B9020-210E-41A9-9E54-F194BFCAD3AA}" type="presParOf" srcId="{199F3F45-7227-4C99-A95C-CCBDC81673AF}" destId="{AF489ABD-1B8B-448B-B218-62FCB11212D6}" srcOrd="3" destOrd="0" presId="urn:microsoft.com/office/officeart/2018/5/layout/IconCircleLabelList"/>
    <dgm:cxn modelId="{DCB3AF1F-CB63-4263-87DF-85C58E2345A9}" type="presParOf" srcId="{9CFDB615-8890-492B-A7C6-E48CFDE8BAC8}" destId="{85D70C75-ABB2-426E-AEFA-997AE56F2CA5}" srcOrd="11" destOrd="0" presId="urn:microsoft.com/office/officeart/2018/5/layout/IconCircleLabelList"/>
    <dgm:cxn modelId="{80A754AA-A4A8-4C2E-9863-0C259695ABBE}" type="presParOf" srcId="{9CFDB615-8890-492B-A7C6-E48CFDE8BAC8}" destId="{ED35CEBE-0EFD-474C-A2AE-75390BCBE05A}" srcOrd="12" destOrd="0" presId="urn:microsoft.com/office/officeart/2018/5/layout/IconCircleLabelList"/>
    <dgm:cxn modelId="{C6293D49-AA5A-4290-A224-0541718616BF}" type="presParOf" srcId="{ED35CEBE-0EFD-474C-A2AE-75390BCBE05A}" destId="{5145616F-62AF-4030-A666-FDD1A2B7BAF8}" srcOrd="0" destOrd="0" presId="urn:microsoft.com/office/officeart/2018/5/layout/IconCircleLabelList"/>
    <dgm:cxn modelId="{17787D0F-1833-44A5-85FD-953A812FFC7D}" type="presParOf" srcId="{ED35CEBE-0EFD-474C-A2AE-75390BCBE05A}" destId="{1C303781-DF32-4DA5-B505-435FACADC82C}" srcOrd="1" destOrd="0" presId="urn:microsoft.com/office/officeart/2018/5/layout/IconCircleLabelList"/>
    <dgm:cxn modelId="{49FADDB3-E9C9-400C-B283-5E7CD76C35AE}" type="presParOf" srcId="{ED35CEBE-0EFD-474C-A2AE-75390BCBE05A}" destId="{399EDF5A-0B78-4926-AD06-5A89A1235DF0}" srcOrd="2" destOrd="0" presId="urn:microsoft.com/office/officeart/2018/5/layout/IconCircleLabelList"/>
    <dgm:cxn modelId="{0A6DBBE1-A032-48D8-A01D-6EFB021B1618}" type="presParOf" srcId="{ED35CEBE-0EFD-474C-A2AE-75390BCBE05A}" destId="{971E3FDA-2EB8-4FFA-B149-5427C81A05F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A50E00-B22C-433D-9F46-682EA9531941}" type="doc">
      <dgm:prSet loTypeId="urn:microsoft.com/office/officeart/2018/2/layout/Icon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0D06784-E287-4E19-8415-031ADB585205}">
      <dgm:prSet custT="0"/>
      <dgm:spPr/>
      <dgm:t>
        <a:bodyPr/>
        <a:lstStyle/>
        <a:p>
          <a:pPr rtl="0">
            <a:lnSpc>
              <a:spcPct val="100000"/>
            </a:lnSpc>
          </a:pPr>
          <a:r>
            <a:rPr lang="en-GB" sz="1800" b="1" dirty="0"/>
            <a:t>Model Isolation / Tenant Isolation</a:t>
          </a:r>
          <a:r>
            <a:rPr lang="en-GB" sz="1800" dirty="0">
              <a:latin typeface="Calibri Light"/>
            </a:rPr>
            <a:t>  </a:t>
          </a:r>
          <a:br>
            <a:rPr lang="en-GB" sz="1800" dirty="0">
              <a:latin typeface="Calibri Light"/>
            </a:rPr>
          </a:br>
          <a:r>
            <a:rPr lang="en-GB" sz="1800" dirty="0"/>
            <a:t>Your AI model/data is not shared with others.</a:t>
          </a:r>
          <a:endParaRPr lang="en-US" sz="1800" dirty="0">
            <a:latin typeface="Calibri Light"/>
          </a:endParaRPr>
        </a:p>
      </dgm:t>
    </dgm:pt>
    <dgm:pt modelId="{0C24B9B5-81B3-465F-BBCB-16ED2AD8DEBA}" type="parTrans" cxnId="{2FCDC860-1107-4518-BA37-5399D0C8EDCC}">
      <dgm:prSet/>
      <dgm:spPr/>
      <dgm:t>
        <a:bodyPr/>
        <a:lstStyle/>
        <a:p>
          <a:endParaRPr lang="en-US"/>
        </a:p>
      </dgm:t>
    </dgm:pt>
    <dgm:pt modelId="{7C18912F-B50C-43DF-9764-D6BE6EFA0F81}" type="sibTrans" cxnId="{2FCDC860-1107-4518-BA37-5399D0C8EDCC}">
      <dgm:prSet/>
      <dgm:spPr/>
      <dgm:t>
        <a:bodyPr/>
        <a:lstStyle/>
        <a:p>
          <a:endParaRPr lang="en-US"/>
        </a:p>
      </dgm:t>
    </dgm:pt>
    <dgm:pt modelId="{4D07AE82-A317-4127-AE84-DC0AAD8E7119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GB" sz="1800" b="1" dirty="0"/>
            <a:t>Prompt Injection Protection</a:t>
          </a:r>
          <a:r>
            <a:rPr lang="en-GB" sz="1800" dirty="0">
              <a:latin typeface="Calibri Light"/>
            </a:rPr>
            <a:t> </a:t>
          </a:r>
          <a:br>
            <a:rPr lang="en-GB" sz="1800" dirty="0">
              <a:latin typeface="Calibri Light"/>
            </a:rPr>
          </a:br>
          <a:r>
            <a:rPr lang="en-GB" sz="1800" dirty="0">
              <a:latin typeface="Calibri Light"/>
            </a:rPr>
            <a:t> </a:t>
          </a:r>
          <a:r>
            <a:rPr lang="en-GB" sz="1800" dirty="0"/>
            <a:t>Prevents adversarial inputs from manipulating AI.</a:t>
          </a:r>
          <a:endParaRPr lang="en-US" sz="1800" dirty="0"/>
        </a:p>
      </dgm:t>
    </dgm:pt>
    <dgm:pt modelId="{E27DDF7E-1582-4F1B-B373-132AA6B9D8D1}" type="parTrans" cxnId="{F98410BB-B900-4D14-8062-6D0DC6E80E93}">
      <dgm:prSet/>
      <dgm:spPr/>
      <dgm:t>
        <a:bodyPr/>
        <a:lstStyle/>
        <a:p>
          <a:endParaRPr lang="en-US"/>
        </a:p>
      </dgm:t>
    </dgm:pt>
    <dgm:pt modelId="{717C682F-0ECD-424C-AD52-8B2B04DA0907}" type="sibTrans" cxnId="{F98410BB-B900-4D14-8062-6D0DC6E80E93}">
      <dgm:prSet/>
      <dgm:spPr/>
      <dgm:t>
        <a:bodyPr/>
        <a:lstStyle/>
        <a:p>
          <a:endParaRPr lang="en-US"/>
        </a:p>
      </dgm:t>
    </dgm:pt>
    <dgm:pt modelId="{F1B0EE59-EE04-4D40-8771-507E7A47C946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GB" sz="1800" b="1" dirty="0"/>
            <a:t>Model Escape Prevention</a:t>
          </a:r>
          <a:r>
            <a:rPr lang="en-GB" sz="1800" dirty="0">
              <a:latin typeface="Calibri Light"/>
            </a:rPr>
            <a:t> </a:t>
          </a:r>
          <a:br>
            <a:rPr lang="en-GB" sz="1800" dirty="0">
              <a:latin typeface="Calibri Light"/>
            </a:rPr>
          </a:br>
          <a:r>
            <a:rPr lang="en-GB" sz="1800" dirty="0">
              <a:latin typeface="Calibri Light"/>
            </a:rPr>
            <a:t> </a:t>
          </a:r>
          <a:r>
            <a:rPr lang="en-GB" sz="1800" dirty="0"/>
            <a:t>Prevents users from accessing underlying system functions.</a:t>
          </a:r>
          <a:endParaRPr lang="en-US" sz="1800" dirty="0"/>
        </a:p>
      </dgm:t>
    </dgm:pt>
    <dgm:pt modelId="{AF87154E-F697-487F-B0BA-3D5D7FC7BA10}" type="parTrans" cxnId="{37B3B4A4-930A-4331-AFD3-29CAFFAD53E6}">
      <dgm:prSet/>
      <dgm:spPr/>
      <dgm:t>
        <a:bodyPr/>
        <a:lstStyle/>
        <a:p>
          <a:endParaRPr lang="en-US"/>
        </a:p>
      </dgm:t>
    </dgm:pt>
    <dgm:pt modelId="{CFB13204-4098-470C-96EE-96020DFC6004}" type="sibTrans" cxnId="{37B3B4A4-930A-4331-AFD3-29CAFFAD53E6}">
      <dgm:prSet/>
      <dgm:spPr/>
      <dgm:t>
        <a:bodyPr/>
        <a:lstStyle/>
        <a:p>
          <a:endParaRPr lang="en-US"/>
        </a:p>
      </dgm:t>
    </dgm:pt>
    <dgm:pt modelId="{31670161-763A-41A2-8B0D-3660D7649E9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sz="1800" b="1" dirty="0"/>
            <a:t>Content Filtering / Harm Detection</a:t>
          </a:r>
          <a:endParaRPr lang="en-US" sz="1800" dirty="0"/>
        </a:p>
      </dgm:t>
    </dgm:pt>
    <dgm:pt modelId="{BBF54F03-5BC4-4F65-A099-EBFA928C37EB}" type="parTrans" cxnId="{510218EC-CCE2-44DA-B1BA-7DE0246A04FF}">
      <dgm:prSet/>
      <dgm:spPr/>
      <dgm:t>
        <a:bodyPr/>
        <a:lstStyle/>
        <a:p>
          <a:endParaRPr lang="en-US"/>
        </a:p>
      </dgm:t>
    </dgm:pt>
    <dgm:pt modelId="{D5DF5394-5516-4AEC-BAFB-F0B64DD8785D}" type="sibTrans" cxnId="{510218EC-CCE2-44DA-B1BA-7DE0246A04FF}">
      <dgm:prSet/>
      <dgm:spPr/>
      <dgm:t>
        <a:bodyPr/>
        <a:lstStyle/>
        <a:p>
          <a:endParaRPr lang="en-US"/>
        </a:p>
      </dgm:t>
    </dgm:pt>
    <dgm:pt modelId="{C037382C-62FC-475C-86FE-A645604EB4DB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GB" sz="1800" b="1" dirty="0"/>
            <a:t>Secure Model Hosting</a:t>
          </a:r>
          <a:r>
            <a:rPr lang="en-GB" sz="1800" dirty="0"/>
            <a:t> </a:t>
          </a:r>
          <a:r>
            <a:rPr lang="en-GB" sz="1800" dirty="0">
              <a:latin typeface="Calibri Light"/>
            </a:rPr>
            <a:t/>
          </a:r>
          <a:br>
            <a:rPr lang="en-GB" sz="1800" dirty="0">
              <a:latin typeface="Calibri Light"/>
            </a:rPr>
          </a:br>
          <a:r>
            <a:rPr lang="en-GB" sz="1800" dirty="0"/>
            <a:t>AI model runs in a restricted sandboxed environment.</a:t>
          </a:r>
          <a:endParaRPr lang="en-US" sz="1800" dirty="0"/>
        </a:p>
      </dgm:t>
    </dgm:pt>
    <dgm:pt modelId="{44033A17-C198-4199-BF7F-476204D51778}" type="parTrans" cxnId="{D7602890-CF04-49B8-A235-A698B48AB475}">
      <dgm:prSet/>
      <dgm:spPr/>
      <dgm:t>
        <a:bodyPr/>
        <a:lstStyle/>
        <a:p>
          <a:endParaRPr lang="en-US"/>
        </a:p>
      </dgm:t>
    </dgm:pt>
    <dgm:pt modelId="{9E3AA247-1D08-497A-878B-2D4E361E9ABB}" type="sibTrans" cxnId="{D7602890-CF04-49B8-A235-A698B48AB475}">
      <dgm:prSet/>
      <dgm:spPr/>
      <dgm:t>
        <a:bodyPr/>
        <a:lstStyle/>
        <a:p>
          <a:endParaRPr lang="en-US"/>
        </a:p>
      </dgm:t>
    </dgm:pt>
    <dgm:pt modelId="{51DB174C-72B8-4C87-8AA4-EDB71E956CCB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GB" sz="1800" b="1"/>
            <a:t>Adversarial Robustness Testing</a:t>
          </a:r>
          <a:r>
            <a:rPr lang="en-GB" sz="1800" dirty="0"/>
            <a:t> </a:t>
          </a:r>
          <a:r>
            <a:rPr lang="en-GB" sz="1800" dirty="0">
              <a:solidFill>
                <a:srgbClr val="000000"/>
              </a:solidFill>
              <a:latin typeface="Calibri Light"/>
            </a:rPr>
            <a:t/>
          </a:r>
          <a:br>
            <a:rPr lang="en-GB" sz="1800" dirty="0">
              <a:solidFill>
                <a:srgbClr val="000000"/>
              </a:solidFill>
              <a:latin typeface="Calibri Light"/>
            </a:rPr>
          </a:br>
          <a:r>
            <a:rPr lang="en-GB" sz="1800"/>
            <a:t>Vendor tests against malicious inputs (e.g., poisoning).</a:t>
          </a:r>
          <a:endParaRPr lang="en-US" sz="1800"/>
        </a:p>
      </dgm:t>
    </dgm:pt>
    <dgm:pt modelId="{92EEAA98-E4CA-468E-A160-89176FF54F37}" type="parTrans" cxnId="{7EA6B56E-0BF6-49A1-B4C7-84A76B991DD2}">
      <dgm:prSet/>
      <dgm:spPr/>
      <dgm:t>
        <a:bodyPr/>
        <a:lstStyle/>
        <a:p>
          <a:endParaRPr lang="en-US"/>
        </a:p>
      </dgm:t>
    </dgm:pt>
    <dgm:pt modelId="{E088603F-3047-4219-8FF7-22928B1EA5B8}" type="sibTrans" cxnId="{7EA6B56E-0BF6-49A1-B4C7-84A76B991DD2}">
      <dgm:prSet/>
      <dgm:spPr/>
      <dgm:t>
        <a:bodyPr/>
        <a:lstStyle/>
        <a:p>
          <a:endParaRPr lang="en-US"/>
        </a:p>
      </dgm:t>
    </dgm:pt>
    <dgm:pt modelId="{645071FE-A5BB-4B1C-A20C-4569F9773FFF}" type="pres">
      <dgm:prSet presAssocID="{BBA50E00-B22C-433D-9F46-682EA95319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0E4C30-53D6-46F9-B6DE-3AB7CC52EAB9}" type="pres">
      <dgm:prSet presAssocID="{10D06784-E287-4E19-8415-031ADB585205}" presName="compNode" presStyleCnt="0"/>
      <dgm:spPr/>
    </dgm:pt>
    <dgm:pt modelId="{CD3D26E3-F979-407C-986B-C4207A7E1A77}" type="pres">
      <dgm:prSet presAssocID="{10D06784-E287-4E19-8415-031ADB58520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A8AAE7C7-7B42-419D-B170-8D7DDD5028C3}" type="pres">
      <dgm:prSet presAssocID="{10D06784-E287-4E19-8415-031ADB585205}" presName="spaceRect" presStyleCnt="0"/>
      <dgm:spPr/>
    </dgm:pt>
    <dgm:pt modelId="{65BB39A5-CC3E-434B-B792-469506037CF8}" type="pres">
      <dgm:prSet presAssocID="{10D06784-E287-4E19-8415-031ADB585205}" presName="textRect" presStyleLbl="revTx" presStyleIdx="0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08A22A2-5D09-4283-BF28-9D27BC76CF11}" type="pres">
      <dgm:prSet presAssocID="{7C18912F-B50C-43DF-9764-D6BE6EFA0F81}" presName="sibTrans" presStyleCnt="0"/>
      <dgm:spPr/>
    </dgm:pt>
    <dgm:pt modelId="{BBFC1A5F-374A-4816-9E4A-5CCC504A8810}" type="pres">
      <dgm:prSet presAssocID="{4D07AE82-A317-4127-AE84-DC0AAD8E7119}" presName="compNode" presStyleCnt="0"/>
      <dgm:spPr/>
    </dgm:pt>
    <dgm:pt modelId="{33BEBC3E-EB76-4C0C-8E09-6584186445AD}" type="pres">
      <dgm:prSet presAssocID="{4D07AE82-A317-4127-AE84-DC0AAD8E7119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38CF1999-8C65-4C66-8DE8-073AA230688D}" type="pres">
      <dgm:prSet presAssocID="{4D07AE82-A317-4127-AE84-DC0AAD8E7119}" presName="spaceRect" presStyleCnt="0"/>
      <dgm:spPr/>
    </dgm:pt>
    <dgm:pt modelId="{CBE0967F-E1EE-4A17-81D0-FF206875DBB0}" type="pres">
      <dgm:prSet presAssocID="{4D07AE82-A317-4127-AE84-DC0AAD8E7119}" presName="textRect" presStyleLbl="revTx" presStyleIdx="1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61830CA-0FB5-4864-BBAA-571A75EB674E}" type="pres">
      <dgm:prSet presAssocID="{717C682F-0ECD-424C-AD52-8B2B04DA0907}" presName="sibTrans" presStyleCnt="0"/>
      <dgm:spPr/>
    </dgm:pt>
    <dgm:pt modelId="{8E2E5C11-308A-445E-9BD7-90D5FF7DF155}" type="pres">
      <dgm:prSet presAssocID="{F1B0EE59-EE04-4D40-8771-507E7A47C946}" presName="compNode" presStyleCnt="0"/>
      <dgm:spPr/>
    </dgm:pt>
    <dgm:pt modelId="{DAB60359-ACDA-45BB-B130-96C92A81D759}" type="pres">
      <dgm:prSet presAssocID="{F1B0EE59-EE04-4D40-8771-507E7A47C946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58BA6FA2-6980-4418-8AD4-371477EE03FA}" type="pres">
      <dgm:prSet presAssocID="{F1B0EE59-EE04-4D40-8771-507E7A47C946}" presName="spaceRect" presStyleCnt="0"/>
      <dgm:spPr/>
    </dgm:pt>
    <dgm:pt modelId="{0A75389B-03D3-4743-96F4-B24F6A92D49B}" type="pres">
      <dgm:prSet presAssocID="{F1B0EE59-EE04-4D40-8771-507E7A47C946}" presName="textRect" presStyleLbl="revTx" presStyleIdx="2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634642B-BEF9-47EB-8412-92973359DD90}" type="pres">
      <dgm:prSet presAssocID="{CFB13204-4098-470C-96EE-96020DFC6004}" presName="sibTrans" presStyleCnt="0"/>
      <dgm:spPr/>
    </dgm:pt>
    <dgm:pt modelId="{AC773396-E930-4259-BA37-D4E18491CA52}" type="pres">
      <dgm:prSet presAssocID="{31670161-763A-41A2-8B0D-3660D7649E9C}" presName="compNode" presStyleCnt="0"/>
      <dgm:spPr/>
    </dgm:pt>
    <dgm:pt modelId="{C166E669-03D4-4F7A-81A8-16C968C9914F}" type="pres">
      <dgm:prSet presAssocID="{31670161-763A-41A2-8B0D-3660D7649E9C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ter"/>
        </a:ext>
      </dgm:extLst>
    </dgm:pt>
    <dgm:pt modelId="{426D2306-4864-4D22-81D7-CF6AE63CE69A}" type="pres">
      <dgm:prSet presAssocID="{31670161-763A-41A2-8B0D-3660D7649E9C}" presName="spaceRect" presStyleCnt="0"/>
      <dgm:spPr/>
    </dgm:pt>
    <dgm:pt modelId="{F276E075-F10C-41A1-A23F-4E79AAD8B02F}" type="pres">
      <dgm:prSet presAssocID="{31670161-763A-41A2-8B0D-3660D7649E9C}" presName="textRect" presStyleLbl="revTx" presStyleIdx="3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8C59DB8-8A58-4D12-A2F0-704F0F3A6945}" type="pres">
      <dgm:prSet presAssocID="{D5DF5394-5516-4AEC-BAFB-F0B64DD8785D}" presName="sibTrans" presStyleCnt="0"/>
      <dgm:spPr/>
    </dgm:pt>
    <dgm:pt modelId="{0C4E292E-1AC4-40F5-98E0-F4B692C6CF02}" type="pres">
      <dgm:prSet presAssocID="{C037382C-62FC-475C-86FE-A645604EB4DB}" presName="compNode" presStyleCnt="0"/>
      <dgm:spPr/>
    </dgm:pt>
    <dgm:pt modelId="{55DAD9E2-8CC5-4FA8-BAC4-5F4F28646120}" type="pres">
      <dgm:prSet presAssocID="{C037382C-62FC-475C-86FE-A645604EB4DB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cket and shovel"/>
        </a:ext>
      </dgm:extLst>
    </dgm:pt>
    <dgm:pt modelId="{2572EFFD-68D2-4FB8-A1A9-FDDB0C8B20E8}" type="pres">
      <dgm:prSet presAssocID="{C037382C-62FC-475C-86FE-A645604EB4DB}" presName="spaceRect" presStyleCnt="0"/>
      <dgm:spPr/>
    </dgm:pt>
    <dgm:pt modelId="{FB0120AB-F3ED-44E8-8A3F-909BFAAA1946}" type="pres">
      <dgm:prSet presAssocID="{C037382C-62FC-475C-86FE-A645604EB4DB}" presName="textRect" presStyleLbl="revTx" presStyleIdx="4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60FA795F-D9B1-4400-9071-6BD2B8B1A083}" type="pres">
      <dgm:prSet presAssocID="{9E3AA247-1D08-497A-878B-2D4E361E9ABB}" presName="sibTrans" presStyleCnt="0"/>
      <dgm:spPr/>
    </dgm:pt>
    <dgm:pt modelId="{FE715767-0280-4615-90AB-33D735767BA9}" type="pres">
      <dgm:prSet presAssocID="{51DB174C-72B8-4C87-8AA4-EDB71E956CCB}" presName="compNode" presStyleCnt="0"/>
      <dgm:spPr/>
    </dgm:pt>
    <dgm:pt modelId="{1ADB6AE7-A254-436B-8076-1A52BC4DCAA9}" type="pres">
      <dgm:prSet presAssocID="{51DB174C-72B8-4C87-8AA4-EDB71E956CCB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ientist"/>
        </a:ext>
      </dgm:extLst>
    </dgm:pt>
    <dgm:pt modelId="{2A6ADACA-0BFE-489C-AE95-5289D978640B}" type="pres">
      <dgm:prSet presAssocID="{51DB174C-72B8-4C87-8AA4-EDB71E956CCB}" presName="spaceRect" presStyleCnt="0"/>
      <dgm:spPr/>
    </dgm:pt>
    <dgm:pt modelId="{3F4A80B3-508F-4ED1-8877-12045E1DC62C}" type="pres">
      <dgm:prSet presAssocID="{51DB174C-72B8-4C87-8AA4-EDB71E956CCB}" presName="textRect" presStyleLbl="revTx" presStyleIdx="5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A6B56E-0BF6-49A1-B4C7-84A76B991DD2}" srcId="{BBA50E00-B22C-433D-9F46-682EA9531941}" destId="{51DB174C-72B8-4C87-8AA4-EDB71E956CCB}" srcOrd="5" destOrd="0" parTransId="{92EEAA98-E4CA-468E-A160-89176FF54F37}" sibTransId="{E088603F-3047-4219-8FF7-22928B1EA5B8}"/>
    <dgm:cxn modelId="{2FCDC860-1107-4518-BA37-5399D0C8EDCC}" srcId="{BBA50E00-B22C-433D-9F46-682EA9531941}" destId="{10D06784-E287-4E19-8415-031ADB585205}" srcOrd="0" destOrd="0" parTransId="{0C24B9B5-81B3-465F-BBCB-16ED2AD8DEBA}" sibTransId="{7C18912F-B50C-43DF-9764-D6BE6EFA0F81}"/>
    <dgm:cxn modelId="{B9DDEE09-E997-40EF-8F0B-C710E899490B}" type="presOf" srcId="{10D06784-E287-4E19-8415-031ADB585205}" destId="{65BB39A5-CC3E-434B-B792-469506037CF8}" srcOrd="0" destOrd="0" presId="urn:microsoft.com/office/officeart/2018/2/layout/IconLabelList"/>
    <dgm:cxn modelId="{8ED97B61-9991-4E0D-A17D-D63EC8C10224}" type="presOf" srcId="{31670161-763A-41A2-8B0D-3660D7649E9C}" destId="{F276E075-F10C-41A1-A23F-4E79AAD8B02F}" srcOrd="0" destOrd="0" presId="urn:microsoft.com/office/officeart/2018/2/layout/IconLabelList"/>
    <dgm:cxn modelId="{33A2383B-AC5F-421A-A482-0B40B49BF17D}" type="presOf" srcId="{51DB174C-72B8-4C87-8AA4-EDB71E956CCB}" destId="{3F4A80B3-508F-4ED1-8877-12045E1DC62C}" srcOrd="0" destOrd="0" presId="urn:microsoft.com/office/officeart/2018/2/layout/IconLabelList"/>
    <dgm:cxn modelId="{F48F6589-A993-407E-8344-D6E31E5839B9}" type="presOf" srcId="{BBA50E00-B22C-433D-9F46-682EA9531941}" destId="{645071FE-A5BB-4B1C-A20C-4569F9773FFF}" srcOrd="0" destOrd="0" presId="urn:microsoft.com/office/officeart/2018/2/layout/IconLabelList"/>
    <dgm:cxn modelId="{D7602890-CF04-49B8-A235-A698B48AB475}" srcId="{BBA50E00-B22C-433D-9F46-682EA9531941}" destId="{C037382C-62FC-475C-86FE-A645604EB4DB}" srcOrd="4" destOrd="0" parTransId="{44033A17-C198-4199-BF7F-476204D51778}" sibTransId="{9E3AA247-1D08-497A-878B-2D4E361E9ABB}"/>
    <dgm:cxn modelId="{510218EC-CCE2-44DA-B1BA-7DE0246A04FF}" srcId="{BBA50E00-B22C-433D-9F46-682EA9531941}" destId="{31670161-763A-41A2-8B0D-3660D7649E9C}" srcOrd="3" destOrd="0" parTransId="{BBF54F03-5BC4-4F65-A099-EBFA928C37EB}" sibTransId="{D5DF5394-5516-4AEC-BAFB-F0B64DD8785D}"/>
    <dgm:cxn modelId="{F98410BB-B900-4D14-8062-6D0DC6E80E93}" srcId="{BBA50E00-B22C-433D-9F46-682EA9531941}" destId="{4D07AE82-A317-4127-AE84-DC0AAD8E7119}" srcOrd="1" destOrd="0" parTransId="{E27DDF7E-1582-4F1B-B373-132AA6B9D8D1}" sibTransId="{717C682F-0ECD-424C-AD52-8B2B04DA0907}"/>
    <dgm:cxn modelId="{C42C7511-2F85-4CC8-A07A-067114C81B17}" type="presOf" srcId="{4D07AE82-A317-4127-AE84-DC0AAD8E7119}" destId="{CBE0967F-E1EE-4A17-81D0-FF206875DBB0}" srcOrd="0" destOrd="0" presId="urn:microsoft.com/office/officeart/2018/2/layout/IconLabelList"/>
    <dgm:cxn modelId="{DC69B70F-5F7C-4510-8CC1-3466499DCB6C}" type="presOf" srcId="{F1B0EE59-EE04-4D40-8771-507E7A47C946}" destId="{0A75389B-03D3-4743-96F4-B24F6A92D49B}" srcOrd="0" destOrd="0" presId="urn:microsoft.com/office/officeart/2018/2/layout/IconLabelList"/>
    <dgm:cxn modelId="{672D4D0B-1C81-49E4-9189-83BCAF5FCE41}" type="presOf" srcId="{C037382C-62FC-475C-86FE-A645604EB4DB}" destId="{FB0120AB-F3ED-44E8-8A3F-909BFAAA1946}" srcOrd="0" destOrd="0" presId="urn:microsoft.com/office/officeart/2018/2/layout/IconLabelList"/>
    <dgm:cxn modelId="{37B3B4A4-930A-4331-AFD3-29CAFFAD53E6}" srcId="{BBA50E00-B22C-433D-9F46-682EA9531941}" destId="{F1B0EE59-EE04-4D40-8771-507E7A47C946}" srcOrd="2" destOrd="0" parTransId="{AF87154E-F697-487F-B0BA-3D5D7FC7BA10}" sibTransId="{CFB13204-4098-470C-96EE-96020DFC6004}"/>
    <dgm:cxn modelId="{2AB6D71C-8059-4261-9C53-54AA99B34577}" type="presParOf" srcId="{645071FE-A5BB-4B1C-A20C-4569F9773FFF}" destId="{110E4C30-53D6-46F9-B6DE-3AB7CC52EAB9}" srcOrd="0" destOrd="0" presId="urn:microsoft.com/office/officeart/2018/2/layout/IconLabelList"/>
    <dgm:cxn modelId="{8C3FC860-5761-4D78-8D9E-7A750C01844D}" type="presParOf" srcId="{110E4C30-53D6-46F9-B6DE-3AB7CC52EAB9}" destId="{CD3D26E3-F979-407C-986B-C4207A7E1A77}" srcOrd="0" destOrd="0" presId="urn:microsoft.com/office/officeart/2018/2/layout/IconLabelList"/>
    <dgm:cxn modelId="{09F02A95-2557-4E4F-B0DB-558CE3ABB89F}" type="presParOf" srcId="{110E4C30-53D6-46F9-B6DE-3AB7CC52EAB9}" destId="{A8AAE7C7-7B42-419D-B170-8D7DDD5028C3}" srcOrd="1" destOrd="0" presId="urn:microsoft.com/office/officeart/2018/2/layout/IconLabelList"/>
    <dgm:cxn modelId="{BA9DC803-6AF2-423B-8C5F-CBD8C4B3551D}" type="presParOf" srcId="{110E4C30-53D6-46F9-B6DE-3AB7CC52EAB9}" destId="{65BB39A5-CC3E-434B-B792-469506037CF8}" srcOrd="2" destOrd="0" presId="urn:microsoft.com/office/officeart/2018/2/layout/IconLabelList"/>
    <dgm:cxn modelId="{552CC70D-4313-4F28-998C-1B67DBB25838}" type="presParOf" srcId="{645071FE-A5BB-4B1C-A20C-4569F9773FFF}" destId="{D08A22A2-5D09-4283-BF28-9D27BC76CF11}" srcOrd="1" destOrd="0" presId="urn:microsoft.com/office/officeart/2018/2/layout/IconLabelList"/>
    <dgm:cxn modelId="{0E786D33-0602-4D68-9851-A55D100B5114}" type="presParOf" srcId="{645071FE-A5BB-4B1C-A20C-4569F9773FFF}" destId="{BBFC1A5F-374A-4816-9E4A-5CCC504A8810}" srcOrd="2" destOrd="0" presId="urn:microsoft.com/office/officeart/2018/2/layout/IconLabelList"/>
    <dgm:cxn modelId="{CCDC6C61-55FC-4772-9252-ACBBF9287000}" type="presParOf" srcId="{BBFC1A5F-374A-4816-9E4A-5CCC504A8810}" destId="{33BEBC3E-EB76-4C0C-8E09-6584186445AD}" srcOrd="0" destOrd="0" presId="urn:microsoft.com/office/officeart/2018/2/layout/IconLabelList"/>
    <dgm:cxn modelId="{9275FA20-DFB9-47B2-B1AD-F6A6AA873D24}" type="presParOf" srcId="{BBFC1A5F-374A-4816-9E4A-5CCC504A8810}" destId="{38CF1999-8C65-4C66-8DE8-073AA230688D}" srcOrd="1" destOrd="0" presId="urn:microsoft.com/office/officeart/2018/2/layout/IconLabelList"/>
    <dgm:cxn modelId="{7C063424-40B4-414D-B8CF-297F38AA9A37}" type="presParOf" srcId="{BBFC1A5F-374A-4816-9E4A-5CCC504A8810}" destId="{CBE0967F-E1EE-4A17-81D0-FF206875DBB0}" srcOrd="2" destOrd="0" presId="urn:microsoft.com/office/officeart/2018/2/layout/IconLabelList"/>
    <dgm:cxn modelId="{AA233840-F80D-4F2E-BEB3-F970567A4636}" type="presParOf" srcId="{645071FE-A5BB-4B1C-A20C-4569F9773FFF}" destId="{D61830CA-0FB5-4864-BBAA-571A75EB674E}" srcOrd="3" destOrd="0" presId="urn:microsoft.com/office/officeart/2018/2/layout/IconLabelList"/>
    <dgm:cxn modelId="{DA2BD17A-89E1-496F-9E66-C772443BC1FF}" type="presParOf" srcId="{645071FE-A5BB-4B1C-A20C-4569F9773FFF}" destId="{8E2E5C11-308A-445E-9BD7-90D5FF7DF155}" srcOrd="4" destOrd="0" presId="urn:microsoft.com/office/officeart/2018/2/layout/IconLabelList"/>
    <dgm:cxn modelId="{28391C0E-32DE-401C-A85B-6CE54A23BBD5}" type="presParOf" srcId="{8E2E5C11-308A-445E-9BD7-90D5FF7DF155}" destId="{DAB60359-ACDA-45BB-B130-96C92A81D759}" srcOrd="0" destOrd="0" presId="urn:microsoft.com/office/officeart/2018/2/layout/IconLabelList"/>
    <dgm:cxn modelId="{770B8F5D-29B5-48DA-8927-9EB9D29ACD05}" type="presParOf" srcId="{8E2E5C11-308A-445E-9BD7-90D5FF7DF155}" destId="{58BA6FA2-6980-4418-8AD4-371477EE03FA}" srcOrd="1" destOrd="0" presId="urn:microsoft.com/office/officeart/2018/2/layout/IconLabelList"/>
    <dgm:cxn modelId="{F49D9D06-1495-407D-BC96-88720C660E71}" type="presParOf" srcId="{8E2E5C11-308A-445E-9BD7-90D5FF7DF155}" destId="{0A75389B-03D3-4743-96F4-B24F6A92D49B}" srcOrd="2" destOrd="0" presId="urn:microsoft.com/office/officeart/2018/2/layout/IconLabelList"/>
    <dgm:cxn modelId="{C1ED8CBC-16F6-4834-A760-EE3AC4BA1BBD}" type="presParOf" srcId="{645071FE-A5BB-4B1C-A20C-4569F9773FFF}" destId="{2634642B-BEF9-47EB-8412-92973359DD90}" srcOrd="5" destOrd="0" presId="urn:microsoft.com/office/officeart/2018/2/layout/IconLabelList"/>
    <dgm:cxn modelId="{BE9E8772-A0B6-49E2-955A-9A6A37D948F7}" type="presParOf" srcId="{645071FE-A5BB-4B1C-A20C-4569F9773FFF}" destId="{AC773396-E930-4259-BA37-D4E18491CA52}" srcOrd="6" destOrd="0" presId="urn:microsoft.com/office/officeart/2018/2/layout/IconLabelList"/>
    <dgm:cxn modelId="{4ACBC765-4616-49D2-8C1E-E68F263120BE}" type="presParOf" srcId="{AC773396-E930-4259-BA37-D4E18491CA52}" destId="{C166E669-03D4-4F7A-81A8-16C968C9914F}" srcOrd="0" destOrd="0" presId="urn:microsoft.com/office/officeart/2018/2/layout/IconLabelList"/>
    <dgm:cxn modelId="{CE838A62-BEEF-4131-8443-6037772678BC}" type="presParOf" srcId="{AC773396-E930-4259-BA37-D4E18491CA52}" destId="{426D2306-4864-4D22-81D7-CF6AE63CE69A}" srcOrd="1" destOrd="0" presId="urn:microsoft.com/office/officeart/2018/2/layout/IconLabelList"/>
    <dgm:cxn modelId="{62C8257C-3CC7-4CE7-B3A6-D65AFEBB054E}" type="presParOf" srcId="{AC773396-E930-4259-BA37-D4E18491CA52}" destId="{F276E075-F10C-41A1-A23F-4E79AAD8B02F}" srcOrd="2" destOrd="0" presId="urn:microsoft.com/office/officeart/2018/2/layout/IconLabelList"/>
    <dgm:cxn modelId="{F9F3EE44-E592-45AE-9AE2-C74A0EFB2584}" type="presParOf" srcId="{645071FE-A5BB-4B1C-A20C-4569F9773FFF}" destId="{08C59DB8-8A58-4D12-A2F0-704F0F3A6945}" srcOrd="7" destOrd="0" presId="urn:microsoft.com/office/officeart/2018/2/layout/IconLabelList"/>
    <dgm:cxn modelId="{CA9B01E0-A45E-4CD3-9734-76EA084C7D4A}" type="presParOf" srcId="{645071FE-A5BB-4B1C-A20C-4569F9773FFF}" destId="{0C4E292E-1AC4-40F5-98E0-F4B692C6CF02}" srcOrd="8" destOrd="0" presId="urn:microsoft.com/office/officeart/2018/2/layout/IconLabelList"/>
    <dgm:cxn modelId="{C7AD2520-5DF4-4B38-84FA-DB16CBAEA465}" type="presParOf" srcId="{0C4E292E-1AC4-40F5-98E0-F4B692C6CF02}" destId="{55DAD9E2-8CC5-4FA8-BAC4-5F4F28646120}" srcOrd="0" destOrd="0" presId="urn:microsoft.com/office/officeart/2018/2/layout/IconLabelList"/>
    <dgm:cxn modelId="{4ACEC10A-CE49-4D86-BD34-492B251843B0}" type="presParOf" srcId="{0C4E292E-1AC4-40F5-98E0-F4B692C6CF02}" destId="{2572EFFD-68D2-4FB8-A1A9-FDDB0C8B20E8}" srcOrd="1" destOrd="0" presId="urn:microsoft.com/office/officeart/2018/2/layout/IconLabelList"/>
    <dgm:cxn modelId="{152E3E48-2D7C-4221-BA5F-02B62864F578}" type="presParOf" srcId="{0C4E292E-1AC4-40F5-98E0-F4B692C6CF02}" destId="{FB0120AB-F3ED-44E8-8A3F-909BFAAA1946}" srcOrd="2" destOrd="0" presId="urn:microsoft.com/office/officeart/2018/2/layout/IconLabelList"/>
    <dgm:cxn modelId="{F285F79A-D6FF-4C55-BD75-C6B8C7115D93}" type="presParOf" srcId="{645071FE-A5BB-4B1C-A20C-4569F9773FFF}" destId="{60FA795F-D9B1-4400-9071-6BD2B8B1A083}" srcOrd="9" destOrd="0" presId="urn:microsoft.com/office/officeart/2018/2/layout/IconLabelList"/>
    <dgm:cxn modelId="{3AF204D4-A490-4322-9044-485288000501}" type="presParOf" srcId="{645071FE-A5BB-4B1C-A20C-4569F9773FFF}" destId="{FE715767-0280-4615-90AB-33D735767BA9}" srcOrd="10" destOrd="0" presId="urn:microsoft.com/office/officeart/2018/2/layout/IconLabelList"/>
    <dgm:cxn modelId="{71FBEED5-5732-40D9-A744-F186FFE37B1E}" type="presParOf" srcId="{FE715767-0280-4615-90AB-33D735767BA9}" destId="{1ADB6AE7-A254-436B-8076-1A52BC4DCAA9}" srcOrd="0" destOrd="0" presId="urn:microsoft.com/office/officeart/2018/2/layout/IconLabelList"/>
    <dgm:cxn modelId="{51FCBAE8-7C07-4399-A923-1FEB9F5E9650}" type="presParOf" srcId="{FE715767-0280-4615-90AB-33D735767BA9}" destId="{2A6ADACA-0BFE-489C-AE95-5289D978640B}" srcOrd="1" destOrd="0" presId="urn:microsoft.com/office/officeart/2018/2/layout/IconLabelList"/>
    <dgm:cxn modelId="{44FE6C82-1173-46B2-B127-9C58216A3DAC}" type="presParOf" srcId="{FE715767-0280-4615-90AB-33D735767BA9}" destId="{3F4A80B3-508F-4ED1-8877-12045E1DC62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48FD75-3242-4FA0-9CAB-E400C6E3EE7B}" type="doc">
      <dgm:prSet loTypeId="urn:microsoft.com/office/officeart/2005/8/layout/hList1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1871824-3A4B-4196-ACEA-511EB3BE0E77}">
      <dgm:prSet/>
      <dgm:spPr/>
      <dgm:t>
        <a:bodyPr/>
        <a:lstStyle/>
        <a:p>
          <a:r>
            <a:rPr lang="en-GB" b="0" i="0"/>
            <a:t>Model Poisoning:</a:t>
          </a:r>
          <a:endParaRPr lang="en-US"/>
        </a:p>
      </dgm:t>
    </dgm:pt>
    <dgm:pt modelId="{706DFD02-1CBD-47FB-9DD8-AC453740DA92}" type="parTrans" cxnId="{1375318B-722B-4A0A-9F26-9220EA0AD815}">
      <dgm:prSet/>
      <dgm:spPr/>
      <dgm:t>
        <a:bodyPr/>
        <a:lstStyle/>
        <a:p>
          <a:endParaRPr lang="en-US"/>
        </a:p>
      </dgm:t>
    </dgm:pt>
    <dgm:pt modelId="{79DDB8DA-C041-4CEE-B0AB-AA26F34F1F4B}" type="sibTrans" cxnId="{1375318B-722B-4A0A-9F26-9220EA0AD815}">
      <dgm:prSet/>
      <dgm:spPr/>
      <dgm:t>
        <a:bodyPr/>
        <a:lstStyle/>
        <a:p>
          <a:endParaRPr lang="en-US"/>
        </a:p>
      </dgm:t>
    </dgm:pt>
    <dgm:pt modelId="{4A7298CB-0694-492C-8A88-12B4ADA6CA71}">
      <dgm:prSet/>
      <dgm:spPr/>
      <dgm:t>
        <a:bodyPr/>
        <a:lstStyle/>
        <a:p>
          <a:pPr rtl="0"/>
          <a:r>
            <a:rPr lang="en-GB" sz="1800" b="0" i="0"/>
            <a:t>Attackers inject malicious samples to corrupt AI models </a:t>
          </a:r>
          <a:endParaRPr lang="en-US" sz="1800" b="0" i="0">
            <a:latin typeface="Calibri Light"/>
          </a:endParaRPr>
        </a:p>
      </dgm:t>
    </dgm:pt>
    <dgm:pt modelId="{BE897E3B-6AB9-49B6-A552-8D7BD1BE223B}" type="parTrans" cxnId="{E215C0FE-44C2-4E01-9D30-6381DFD6218C}">
      <dgm:prSet/>
      <dgm:spPr/>
      <dgm:t>
        <a:bodyPr/>
        <a:lstStyle/>
        <a:p>
          <a:endParaRPr lang="en-US"/>
        </a:p>
      </dgm:t>
    </dgm:pt>
    <dgm:pt modelId="{87FB6DE5-8A59-4C13-9C09-6B722B3300EA}" type="sibTrans" cxnId="{E215C0FE-44C2-4E01-9D30-6381DFD6218C}">
      <dgm:prSet/>
      <dgm:spPr/>
      <dgm:t>
        <a:bodyPr/>
        <a:lstStyle/>
        <a:p>
          <a:endParaRPr lang="en-US"/>
        </a:p>
      </dgm:t>
    </dgm:pt>
    <dgm:pt modelId="{2E0FA95A-7D67-4B1F-AFC8-48B99EB8285A}">
      <dgm:prSet/>
      <dgm:spPr/>
      <dgm:t>
        <a:bodyPr/>
        <a:lstStyle/>
        <a:p>
          <a:r>
            <a:rPr lang="en-GB" b="0" i="0"/>
            <a:t>Adversarial Attacks</a:t>
          </a:r>
          <a:endParaRPr lang="en-US"/>
        </a:p>
      </dgm:t>
    </dgm:pt>
    <dgm:pt modelId="{E5CCED9E-B3FB-4D3F-81BC-448C934D5DC3}" type="parTrans" cxnId="{EA33E484-BA4F-4CF8-96B9-B88B43AF04FB}">
      <dgm:prSet/>
      <dgm:spPr/>
      <dgm:t>
        <a:bodyPr/>
        <a:lstStyle/>
        <a:p>
          <a:endParaRPr lang="en-US"/>
        </a:p>
      </dgm:t>
    </dgm:pt>
    <dgm:pt modelId="{1B56050A-6FE5-401B-8C7D-A76B4AF0515B}" type="sibTrans" cxnId="{EA33E484-BA4F-4CF8-96B9-B88B43AF04FB}">
      <dgm:prSet/>
      <dgm:spPr/>
      <dgm:t>
        <a:bodyPr/>
        <a:lstStyle/>
        <a:p>
          <a:endParaRPr lang="en-US"/>
        </a:p>
      </dgm:t>
    </dgm:pt>
    <dgm:pt modelId="{BD838F22-E416-4F64-8E58-F6B5E6273BB2}">
      <dgm:prSet/>
      <dgm:spPr/>
      <dgm:t>
        <a:bodyPr/>
        <a:lstStyle/>
        <a:p>
          <a:r>
            <a:rPr lang="en-GB" b="0" i="0"/>
            <a:t>Slight modifications mislead AI into false predictions</a:t>
          </a:r>
          <a:endParaRPr lang="en-US"/>
        </a:p>
      </dgm:t>
    </dgm:pt>
    <dgm:pt modelId="{D142CEE4-5804-47FF-BBE2-140F85C522D5}" type="parTrans" cxnId="{D1578730-92F6-4931-81AD-8A95CC176192}">
      <dgm:prSet/>
      <dgm:spPr/>
      <dgm:t>
        <a:bodyPr/>
        <a:lstStyle/>
        <a:p>
          <a:endParaRPr lang="en-US"/>
        </a:p>
      </dgm:t>
    </dgm:pt>
    <dgm:pt modelId="{51A7BC36-EE4B-4C95-A668-D674D15DE2E9}" type="sibTrans" cxnId="{D1578730-92F6-4931-81AD-8A95CC176192}">
      <dgm:prSet/>
      <dgm:spPr/>
      <dgm:t>
        <a:bodyPr/>
        <a:lstStyle/>
        <a:p>
          <a:endParaRPr lang="en-US"/>
        </a:p>
      </dgm:t>
    </dgm:pt>
    <dgm:pt modelId="{5D9835D5-3EA0-4EAF-8383-30F4AD02258C}">
      <dgm:prSet/>
      <dgm:spPr/>
      <dgm:t>
        <a:bodyPr/>
        <a:lstStyle/>
        <a:p>
          <a:r>
            <a:rPr lang="en-GB" b="0" i="0"/>
            <a:t>Model Inversion</a:t>
          </a:r>
          <a:endParaRPr lang="en-US"/>
        </a:p>
      </dgm:t>
    </dgm:pt>
    <dgm:pt modelId="{3739876F-6D60-42C1-ACC1-DAB213EEE396}" type="parTrans" cxnId="{111604D6-7EC1-4F91-8074-12089CC7C4E8}">
      <dgm:prSet/>
      <dgm:spPr/>
      <dgm:t>
        <a:bodyPr/>
        <a:lstStyle/>
        <a:p>
          <a:endParaRPr lang="en-US"/>
        </a:p>
      </dgm:t>
    </dgm:pt>
    <dgm:pt modelId="{9054407B-6224-4092-9861-327903CF06D9}" type="sibTrans" cxnId="{111604D6-7EC1-4F91-8074-12089CC7C4E8}">
      <dgm:prSet/>
      <dgm:spPr/>
      <dgm:t>
        <a:bodyPr/>
        <a:lstStyle/>
        <a:p>
          <a:endParaRPr lang="en-US"/>
        </a:p>
      </dgm:t>
    </dgm:pt>
    <dgm:pt modelId="{867B1A48-FD57-4B25-B240-548748238D38}">
      <dgm:prSet/>
      <dgm:spPr/>
      <dgm:t>
        <a:bodyPr/>
        <a:lstStyle/>
        <a:p>
          <a:pPr rtl="0"/>
          <a:r>
            <a:rPr lang="en-GB" b="0" i="0"/>
            <a:t>Extracting training data by querying AI models </a:t>
          </a:r>
          <a:endParaRPr lang="en-US" b="0" i="0">
            <a:latin typeface="Calibri Light"/>
          </a:endParaRPr>
        </a:p>
      </dgm:t>
    </dgm:pt>
    <dgm:pt modelId="{4F48D076-B7E5-4D0E-BC7A-DB023BD01BC9}" type="parTrans" cxnId="{653A24F1-D227-4F88-8D81-85AC1EEF8BD8}">
      <dgm:prSet/>
      <dgm:spPr/>
      <dgm:t>
        <a:bodyPr/>
        <a:lstStyle/>
        <a:p>
          <a:endParaRPr lang="en-US"/>
        </a:p>
      </dgm:t>
    </dgm:pt>
    <dgm:pt modelId="{183DF1C3-54BA-456C-9270-87A56DBCC245}" type="sibTrans" cxnId="{653A24F1-D227-4F88-8D81-85AC1EEF8BD8}">
      <dgm:prSet/>
      <dgm:spPr/>
      <dgm:t>
        <a:bodyPr/>
        <a:lstStyle/>
        <a:p>
          <a:endParaRPr lang="en-US"/>
        </a:p>
      </dgm:t>
    </dgm:pt>
    <dgm:pt modelId="{FF1B099F-CDA3-4528-BA52-6CA797FFFEA3}">
      <dgm:prSet/>
      <dgm:spPr/>
      <dgm:t>
        <a:bodyPr/>
        <a:lstStyle/>
        <a:p>
          <a:r>
            <a:rPr lang="en-GB" b="0" i="0"/>
            <a:t>Automation Bias</a:t>
          </a:r>
          <a:endParaRPr lang="en-US"/>
        </a:p>
      </dgm:t>
    </dgm:pt>
    <dgm:pt modelId="{8F1ACCA3-3403-4887-93CD-0DE585EFCFAB}" type="parTrans" cxnId="{AF2D3C0B-F61A-4ACB-A6C0-BF6494783FDE}">
      <dgm:prSet/>
      <dgm:spPr/>
      <dgm:t>
        <a:bodyPr/>
        <a:lstStyle/>
        <a:p>
          <a:endParaRPr lang="en-US"/>
        </a:p>
      </dgm:t>
    </dgm:pt>
    <dgm:pt modelId="{B0F17595-FEFF-4CB2-84D3-F2C623C07D4D}" type="sibTrans" cxnId="{AF2D3C0B-F61A-4ACB-A6C0-BF6494783FDE}">
      <dgm:prSet/>
      <dgm:spPr/>
      <dgm:t>
        <a:bodyPr/>
        <a:lstStyle/>
        <a:p>
          <a:endParaRPr lang="en-US"/>
        </a:p>
      </dgm:t>
    </dgm:pt>
    <dgm:pt modelId="{EB1B1E12-86C3-43EA-9E3B-C8552A192199}">
      <dgm:prSet/>
      <dgm:spPr/>
      <dgm:t>
        <a:bodyPr/>
        <a:lstStyle/>
        <a:p>
          <a:r>
            <a:rPr lang="en-GB" b="0" i="0"/>
            <a:t>Analysts blindly trust AI decisions</a:t>
          </a:r>
          <a:endParaRPr lang="en-US"/>
        </a:p>
      </dgm:t>
    </dgm:pt>
    <dgm:pt modelId="{76517DEA-25D3-4E50-AAEF-B1BB269940AD}" type="parTrans" cxnId="{2A9F343C-CFC4-4779-9180-87E377A13B53}">
      <dgm:prSet/>
      <dgm:spPr/>
      <dgm:t>
        <a:bodyPr/>
        <a:lstStyle/>
        <a:p>
          <a:endParaRPr lang="en-US"/>
        </a:p>
      </dgm:t>
    </dgm:pt>
    <dgm:pt modelId="{FA067E48-5C16-46C5-B3E2-1EF6E079B0EB}" type="sibTrans" cxnId="{2A9F343C-CFC4-4779-9180-87E377A13B53}">
      <dgm:prSet/>
      <dgm:spPr/>
      <dgm:t>
        <a:bodyPr/>
        <a:lstStyle/>
        <a:p>
          <a:endParaRPr lang="en-US"/>
        </a:p>
      </dgm:t>
    </dgm:pt>
    <dgm:pt modelId="{C3824EAD-4B1A-4B35-9A7A-CCF9FC68B0A8}">
      <dgm:prSet/>
      <dgm:spPr/>
      <dgm:t>
        <a:bodyPr/>
        <a:lstStyle/>
        <a:p>
          <a:r>
            <a:rPr lang="en-GB" b="0" i="0"/>
            <a:t>Compliance Risks</a:t>
          </a:r>
          <a:endParaRPr lang="en-US"/>
        </a:p>
      </dgm:t>
    </dgm:pt>
    <dgm:pt modelId="{8FFAEF66-3319-4DDE-9578-9B8BEFE43C9F}" type="parTrans" cxnId="{C01DE109-F417-4E8A-BE79-D387AAA4EF3A}">
      <dgm:prSet/>
      <dgm:spPr/>
      <dgm:t>
        <a:bodyPr/>
        <a:lstStyle/>
        <a:p>
          <a:endParaRPr lang="en-US"/>
        </a:p>
      </dgm:t>
    </dgm:pt>
    <dgm:pt modelId="{B901E0E9-0071-40F5-A610-2C6165A4B8F9}" type="sibTrans" cxnId="{C01DE109-F417-4E8A-BE79-D387AAA4EF3A}">
      <dgm:prSet/>
      <dgm:spPr/>
      <dgm:t>
        <a:bodyPr/>
        <a:lstStyle/>
        <a:p>
          <a:endParaRPr lang="en-US"/>
        </a:p>
      </dgm:t>
    </dgm:pt>
    <dgm:pt modelId="{A1995C55-901F-4D97-A456-64CCA202B13E}">
      <dgm:prSet/>
      <dgm:spPr/>
      <dgm:t>
        <a:bodyPr/>
        <a:lstStyle/>
        <a:p>
          <a:r>
            <a:rPr lang="en-GB" b="0" i="0"/>
            <a:t>GDPR, data privacy violations</a:t>
          </a:r>
          <a:endParaRPr lang="en-US"/>
        </a:p>
      </dgm:t>
    </dgm:pt>
    <dgm:pt modelId="{C849C14E-517B-4444-A14C-9EC16524546D}" type="parTrans" cxnId="{CA691176-8482-469B-B162-F562B470C5F2}">
      <dgm:prSet/>
      <dgm:spPr/>
      <dgm:t>
        <a:bodyPr/>
        <a:lstStyle/>
        <a:p>
          <a:endParaRPr lang="en-US"/>
        </a:p>
      </dgm:t>
    </dgm:pt>
    <dgm:pt modelId="{F00570E0-AEF6-453B-AB76-C44105001CC1}" type="sibTrans" cxnId="{CA691176-8482-469B-B162-F562B470C5F2}">
      <dgm:prSet/>
      <dgm:spPr/>
      <dgm:t>
        <a:bodyPr/>
        <a:lstStyle/>
        <a:p>
          <a:endParaRPr lang="en-US"/>
        </a:p>
      </dgm:t>
    </dgm:pt>
    <dgm:pt modelId="{E64126ED-B313-41D8-83A2-6B7065B896F7}">
      <dgm:prSet phldr="0"/>
      <dgm:spPr/>
      <dgm:t>
        <a:bodyPr/>
        <a:lstStyle/>
        <a:p>
          <a:r>
            <a:rPr lang="en-GB" sz="1800" b="0" i="0"/>
            <a:t>Eg: Microsoft Tay chatbot incident</a:t>
          </a:r>
          <a:endParaRPr lang="en-GB"/>
        </a:p>
      </dgm:t>
    </dgm:pt>
    <dgm:pt modelId="{E18147BE-F80C-4211-B1D4-B15CB200B4A4}" type="parTrans" cxnId="{14C2452B-69BE-4DAB-9AB4-3518676E82F2}">
      <dgm:prSet/>
      <dgm:spPr/>
    </dgm:pt>
    <dgm:pt modelId="{F642C6BF-4BE1-4BDC-9712-10E00504B066}" type="sibTrans" cxnId="{14C2452B-69BE-4DAB-9AB4-3518676E82F2}">
      <dgm:prSet/>
      <dgm:spPr/>
    </dgm:pt>
    <dgm:pt modelId="{16E51433-868F-42DC-814A-6E568FC443B7}">
      <dgm:prSet phldr="0"/>
      <dgm:spPr/>
      <dgm:t>
        <a:bodyPr/>
        <a:lstStyle/>
        <a:p>
          <a:r>
            <a:rPr lang="en-GB" b="0" i="0"/>
            <a:t>Eg: Healthcare ML research leak</a:t>
          </a:r>
          <a:endParaRPr lang="en-GB"/>
        </a:p>
      </dgm:t>
    </dgm:pt>
    <dgm:pt modelId="{FAFDBC17-9B84-4387-801C-BFBDFF1CA21F}" type="parTrans" cxnId="{54E5CA36-4CF6-4D2E-9DE9-03BB1815F7F6}">
      <dgm:prSet/>
      <dgm:spPr/>
    </dgm:pt>
    <dgm:pt modelId="{533A09B6-338B-4975-BC43-F7E1015AC5DD}" type="sibTrans" cxnId="{54E5CA36-4CF6-4D2E-9DE9-03BB1815F7F6}">
      <dgm:prSet/>
      <dgm:spPr/>
    </dgm:pt>
    <dgm:pt modelId="{5CF753E9-C1C2-4FB3-86E2-BF6D6B6006FF}" type="pres">
      <dgm:prSet presAssocID="{7B48FD75-3242-4FA0-9CAB-E400C6E3EE7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FF274F-BA18-467C-83F3-0E07F110ED28}" type="pres">
      <dgm:prSet presAssocID="{71871824-3A4B-4196-ACEA-511EB3BE0E77}" presName="composite" presStyleCnt="0"/>
      <dgm:spPr/>
    </dgm:pt>
    <dgm:pt modelId="{5AC93C52-C12E-4523-AD84-6F4A0D5E5D81}" type="pres">
      <dgm:prSet presAssocID="{71871824-3A4B-4196-ACEA-511EB3BE0E77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469711-A366-43EA-A7E4-3BA968B131A8}" type="pres">
      <dgm:prSet presAssocID="{71871824-3A4B-4196-ACEA-511EB3BE0E77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BE8087-84A8-4022-8ADC-D2FC2216B77A}" type="pres">
      <dgm:prSet presAssocID="{79DDB8DA-C041-4CEE-B0AB-AA26F34F1F4B}" presName="space" presStyleCnt="0"/>
      <dgm:spPr/>
    </dgm:pt>
    <dgm:pt modelId="{5DD4E07C-FFA9-4049-A50F-61118C222702}" type="pres">
      <dgm:prSet presAssocID="{2E0FA95A-7D67-4B1F-AFC8-48B99EB8285A}" presName="composite" presStyleCnt="0"/>
      <dgm:spPr/>
    </dgm:pt>
    <dgm:pt modelId="{B394E1A4-58D3-449E-BD42-5EBF2A9E0F28}" type="pres">
      <dgm:prSet presAssocID="{2E0FA95A-7D67-4B1F-AFC8-48B99EB8285A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A26D21-5B87-4676-9695-CD2C64A307B6}" type="pres">
      <dgm:prSet presAssocID="{2E0FA95A-7D67-4B1F-AFC8-48B99EB8285A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AA94F-2D7E-4790-A126-7550D49C0106}" type="pres">
      <dgm:prSet presAssocID="{1B56050A-6FE5-401B-8C7D-A76B4AF0515B}" presName="space" presStyleCnt="0"/>
      <dgm:spPr/>
    </dgm:pt>
    <dgm:pt modelId="{FA30138B-A6F1-4F49-8239-8BBDA33FB94A}" type="pres">
      <dgm:prSet presAssocID="{5D9835D5-3EA0-4EAF-8383-30F4AD02258C}" presName="composite" presStyleCnt="0"/>
      <dgm:spPr/>
    </dgm:pt>
    <dgm:pt modelId="{638BC223-0A79-403A-81F2-DC16E22B4138}" type="pres">
      <dgm:prSet presAssocID="{5D9835D5-3EA0-4EAF-8383-30F4AD02258C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2BB172-BF50-4AE8-8BAB-091D28DAFB8E}" type="pres">
      <dgm:prSet presAssocID="{5D9835D5-3EA0-4EAF-8383-30F4AD02258C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CBDE0B-68EA-4D66-A7F6-4C8A9C019CA8}" type="pres">
      <dgm:prSet presAssocID="{9054407B-6224-4092-9861-327903CF06D9}" presName="space" presStyleCnt="0"/>
      <dgm:spPr/>
    </dgm:pt>
    <dgm:pt modelId="{0284E49A-D030-485D-A473-B8185CF445F3}" type="pres">
      <dgm:prSet presAssocID="{FF1B099F-CDA3-4528-BA52-6CA797FFFEA3}" presName="composite" presStyleCnt="0"/>
      <dgm:spPr/>
    </dgm:pt>
    <dgm:pt modelId="{C3D09069-1D57-4E0A-AB97-5C4673BE3352}" type="pres">
      <dgm:prSet presAssocID="{FF1B099F-CDA3-4528-BA52-6CA797FFFEA3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3F966-F836-467F-B96A-A550510E63BD}" type="pres">
      <dgm:prSet presAssocID="{FF1B099F-CDA3-4528-BA52-6CA797FFFEA3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F44EBA-1C12-4C1B-BF46-A215CA9FFDB2}" type="pres">
      <dgm:prSet presAssocID="{B0F17595-FEFF-4CB2-84D3-F2C623C07D4D}" presName="space" presStyleCnt="0"/>
      <dgm:spPr/>
    </dgm:pt>
    <dgm:pt modelId="{1294E3EB-91A3-4F48-AD25-2AB643C0B806}" type="pres">
      <dgm:prSet presAssocID="{C3824EAD-4B1A-4B35-9A7A-CCF9FC68B0A8}" presName="composite" presStyleCnt="0"/>
      <dgm:spPr/>
    </dgm:pt>
    <dgm:pt modelId="{BDBA3506-D94B-409A-BC84-38185FA4CAA3}" type="pres">
      <dgm:prSet presAssocID="{C3824EAD-4B1A-4B35-9A7A-CCF9FC68B0A8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2413AD-8D25-4BEB-A87A-DB3DE5624F55}" type="pres">
      <dgm:prSet presAssocID="{C3824EAD-4B1A-4B35-9A7A-CCF9FC68B0A8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EF9985-036F-43DF-9EAA-2294B6390114}" type="presOf" srcId="{16E51433-868F-42DC-814A-6E568FC443B7}" destId="{DB2BB172-BF50-4AE8-8BAB-091D28DAFB8E}" srcOrd="0" destOrd="1" presId="urn:microsoft.com/office/officeart/2005/8/layout/hList1"/>
    <dgm:cxn modelId="{4EBF0294-C37A-45D1-B60F-4E4C421C9B4C}" type="presOf" srcId="{FF1B099F-CDA3-4528-BA52-6CA797FFFEA3}" destId="{C3D09069-1D57-4E0A-AB97-5C4673BE3352}" srcOrd="0" destOrd="0" presId="urn:microsoft.com/office/officeart/2005/8/layout/hList1"/>
    <dgm:cxn modelId="{1375318B-722B-4A0A-9F26-9220EA0AD815}" srcId="{7B48FD75-3242-4FA0-9CAB-E400C6E3EE7B}" destId="{71871824-3A4B-4196-ACEA-511EB3BE0E77}" srcOrd="0" destOrd="0" parTransId="{706DFD02-1CBD-47FB-9DD8-AC453740DA92}" sibTransId="{79DDB8DA-C041-4CEE-B0AB-AA26F34F1F4B}"/>
    <dgm:cxn modelId="{653A24F1-D227-4F88-8D81-85AC1EEF8BD8}" srcId="{5D9835D5-3EA0-4EAF-8383-30F4AD02258C}" destId="{867B1A48-FD57-4B25-B240-548748238D38}" srcOrd="0" destOrd="0" parTransId="{4F48D076-B7E5-4D0E-BC7A-DB023BD01BC9}" sibTransId="{183DF1C3-54BA-456C-9270-87A56DBCC245}"/>
    <dgm:cxn modelId="{92200BD0-E898-470B-993F-06F8FA653F8A}" type="presOf" srcId="{BD838F22-E416-4F64-8E58-F6B5E6273BB2}" destId="{67A26D21-5B87-4676-9695-CD2C64A307B6}" srcOrd="0" destOrd="0" presId="urn:microsoft.com/office/officeart/2005/8/layout/hList1"/>
    <dgm:cxn modelId="{EA33E484-BA4F-4CF8-96B9-B88B43AF04FB}" srcId="{7B48FD75-3242-4FA0-9CAB-E400C6E3EE7B}" destId="{2E0FA95A-7D67-4B1F-AFC8-48B99EB8285A}" srcOrd="1" destOrd="0" parTransId="{E5CCED9E-B3FB-4D3F-81BC-448C934D5DC3}" sibTransId="{1B56050A-6FE5-401B-8C7D-A76B4AF0515B}"/>
    <dgm:cxn modelId="{111604D6-7EC1-4F91-8074-12089CC7C4E8}" srcId="{7B48FD75-3242-4FA0-9CAB-E400C6E3EE7B}" destId="{5D9835D5-3EA0-4EAF-8383-30F4AD02258C}" srcOrd="2" destOrd="0" parTransId="{3739876F-6D60-42C1-ACC1-DAB213EEE396}" sibTransId="{9054407B-6224-4092-9861-327903CF06D9}"/>
    <dgm:cxn modelId="{EA2E3F01-DDF6-41F5-AB3C-761657A9B9A0}" type="presOf" srcId="{E64126ED-B313-41D8-83A2-6B7065B896F7}" destId="{00469711-A366-43EA-A7E4-3BA968B131A8}" srcOrd="0" destOrd="1" presId="urn:microsoft.com/office/officeart/2005/8/layout/hList1"/>
    <dgm:cxn modelId="{E11F7986-E315-4537-AF64-1FFECD0F1BBD}" type="presOf" srcId="{A1995C55-901F-4D97-A456-64CCA202B13E}" destId="{A82413AD-8D25-4BEB-A87A-DB3DE5624F55}" srcOrd="0" destOrd="0" presId="urn:microsoft.com/office/officeart/2005/8/layout/hList1"/>
    <dgm:cxn modelId="{F99D8C6A-9A40-4A49-8DB1-DCA9F2BE2FBF}" type="presOf" srcId="{EB1B1E12-86C3-43EA-9E3B-C8552A192199}" destId="{F943F966-F836-467F-B96A-A550510E63BD}" srcOrd="0" destOrd="0" presId="urn:microsoft.com/office/officeart/2005/8/layout/hList1"/>
    <dgm:cxn modelId="{AF2D3C0B-F61A-4ACB-A6C0-BF6494783FDE}" srcId="{7B48FD75-3242-4FA0-9CAB-E400C6E3EE7B}" destId="{FF1B099F-CDA3-4528-BA52-6CA797FFFEA3}" srcOrd="3" destOrd="0" parTransId="{8F1ACCA3-3403-4887-93CD-0DE585EFCFAB}" sibTransId="{B0F17595-FEFF-4CB2-84D3-F2C623C07D4D}"/>
    <dgm:cxn modelId="{BD59A55B-2A29-4906-9946-01AAC5C34AA3}" type="presOf" srcId="{4A7298CB-0694-492C-8A88-12B4ADA6CA71}" destId="{00469711-A366-43EA-A7E4-3BA968B131A8}" srcOrd="0" destOrd="0" presId="urn:microsoft.com/office/officeart/2005/8/layout/hList1"/>
    <dgm:cxn modelId="{2A9F343C-CFC4-4779-9180-87E377A13B53}" srcId="{FF1B099F-CDA3-4528-BA52-6CA797FFFEA3}" destId="{EB1B1E12-86C3-43EA-9E3B-C8552A192199}" srcOrd="0" destOrd="0" parTransId="{76517DEA-25D3-4E50-AAEF-B1BB269940AD}" sibTransId="{FA067E48-5C16-46C5-B3E2-1EF6E079B0EB}"/>
    <dgm:cxn modelId="{E215C0FE-44C2-4E01-9D30-6381DFD6218C}" srcId="{71871824-3A4B-4196-ACEA-511EB3BE0E77}" destId="{4A7298CB-0694-492C-8A88-12B4ADA6CA71}" srcOrd="0" destOrd="0" parTransId="{BE897E3B-6AB9-49B6-A552-8D7BD1BE223B}" sibTransId="{87FB6DE5-8A59-4C13-9C09-6B722B3300EA}"/>
    <dgm:cxn modelId="{54E5CA36-4CF6-4D2E-9DE9-03BB1815F7F6}" srcId="{5D9835D5-3EA0-4EAF-8383-30F4AD02258C}" destId="{16E51433-868F-42DC-814A-6E568FC443B7}" srcOrd="1" destOrd="0" parTransId="{FAFDBC17-9B84-4387-801C-BFBDFF1CA21F}" sibTransId="{533A09B6-338B-4975-BC43-F7E1015AC5DD}"/>
    <dgm:cxn modelId="{CA691176-8482-469B-B162-F562B470C5F2}" srcId="{C3824EAD-4B1A-4B35-9A7A-CCF9FC68B0A8}" destId="{A1995C55-901F-4D97-A456-64CCA202B13E}" srcOrd="0" destOrd="0" parTransId="{C849C14E-517B-4444-A14C-9EC16524546D}" sibTransId="{F00570E0-AEF6-453B-AB76-C44105001CC1}"/>
    <dgm:cxn modelId="{C01DE109-F417-4E8A-BE79-D387AAA4EF3A}" srcId="{7B48FD75-3242-4FA0-9CAB-E400C6E3EE7B}" destId="{C3824EAD-4B1A-4B35-9A7A-CCF9FC68B0A8}" srcOrd="4" destOrd="0" parTransId="{8FFAEF66-3319-4DDE-9578-9B8BEFE43C9F}" sibTransId="{B901E0E9-0071-40F5-A610-2C6165A4B8F9}"/>
    <dgm:cxn modelId="{BDE052D1-DCEE-44BD-A84D-E74A51C16668}" type="presOf" srcId="{71871824-3A4B-4196-ACEA-511EB3BE0E77}" destId="{5AC93C52-C12E-4523-AD84-6F4A0D5E5D81}" srcOrd="0" destOrd="0" presId="urn:microsoft.com/office/officeart/2005/8/layout/hList1"/>
    <dgm:cxn modelId="{506F3252-3508-414D-B904-F27F290D6D04}" type="presOf" srcId="{7B48FD75-3242-4FA0-9CAB-E400C6E3EE7B}" destId="{5CF753E9-C1C2-4FB3-86E2-BF6D6B6006FF}" srcOrd="0" destOrd="0" presId="urn:microsoft.com/office/officeart/2005/8/layout/hList1"/>
    <dgm:cxn modelId="{C4D2F81E-6AE1-4782-8E8F-E6D9C0EC463F}" type="presOf" srcId="{C3824EAD-4B1A-4B35-9A7A-CCF9FC68B0A8}" destId="{BDBA3506-D94B-409A-BC84-38185FA4CAA3}" srcOrd="0" destOrd="0" presId="urn:microsoft.com/office/officeart/2005/8/layout/hList1"/>
    <dgm:cxn modelId="{8DEDC5E2-FC67-4AF6-9EE3-A259F54FCB25}" type="presOf" srcId="{5D9835D5-3EA0-4EAF-8383-30F4AD02258C}" destId="{638BC223-0A79-403A-81F2-DC16E22B4138}" srcOrd="0" destOrd="0" presId="urn:microsoft.com/office/officeart/2005/8/layout/hList1"/>
    <dgm:cxn modelId="{0BA89066-3F62-4D49-853E-87426F9B4391}" type="presOf" srcId="{2E0FA95A-7D67-4B1F-AFC8-48B99EB8285A}" destId="{B394E1A4-58D3-449E-BD42-5EBF2A9E0F28}" srcOrd="0" destOrd="0" presId="urn:microsoft.com/office/officeart/2005/8/layout/hList1"/>
    <dgm:cxn modelId="{D1578730-92F6-4931-81AD-8A95CC176192}" srcId="{2E0FA95A-7D67-4B1F-AFC8-48B99EB8285A}" destId="{BD838F22-E416-4F64-8E58-F6B5E6273BB2}" srcOrd="0" destOrd="0" parTransId="{D142CEE4-5804-47FF-BBE2-140F85C522D5}" sibTransId="{51A7BC36-EE4B-4C95-A668-D674D15DE2E9}"/>
    <dgm:cxn modelId="{14C2452B-69BE-4DAB-9AB4-3518676E82F2}" srcId="{71871824-3A4B-4196-ACEA-511EB3BE0E77}" destId="{E64126ED-B313-41D8-83A2-6B7065B896F7}" srcOrd="1" destOrd="0" parTransId="{E18147BE-F80C-4211-B1D4-B15CB200B4A4}" sibTransId="{F642C6BF-4BE1-4BDC-9712-10E00504B066}"/>
    <dgm:cxn modelId="{4EB98EAD-BC6E-4BB5-8341-E7C446FD7DA0}" type="presOf" srcId="{867B1A48-FD57-4B25-B240-548748238D38}" destId="{DB2BB172-BF50-4AE8-8BAB-091D28DAFB8E}" srcOrd="0" destOrd="0" presId="urn:microsoft.com/office/officeart/2005/8/layout/hList1"/>
    <dgm:cxn modelId="{A5769508-A44C-4D38-9E57-EC5597BFBB45}" type="presParOf" srcId="{5CF753E9-C1C2-4FB3-86E2-BF6D6B6006FF}" destId="{7AFF274F-BA18-467C-83F3-0E07F110ED28}" srcOrd="0" destOrd="0" presId="urn:microsoft.com/office/officeart/2005/8/layout/hList1"/>
    <dgm:cxn modelId="{A2E63A2A-7736-4250-9840-761D9C169AEF}" type="presParOf" srcId="{7AFF274F-BA18-467C-83F3-0E07F110ED28}" destId="{5AC93C52-C12E-4523-AD84-6F4A0D5E5D81}" srcOrd="0" destOrd="0" presId="urn:microsoft.com/office/officeart/2005/8/layout/hList1"/>
    <dgm:cxn modelId="{2BCBE45E-A623-46D1-8E3D-69BFD34875FC}" type="presParOf" srcId="{7AFF274F-BA18-467C-83F3-0E07F110ED28}" destId="{00469711-A366-43EA-A7E4-3BA968B131A8}" srcOrd="1" destOrd="0" presId="urn:microsoft.com/office/officeart/2005/8/layout/hList1"/>
    <dgm:cxn modelId="{8BFA54E1-51D1-4738-9146-982467218C5B}" type="presParOf" srcId="{5CF753E9-C1C2-4FB3-86E2-BF6D6B6006FF}" destId="{76BE8087-84A8-4022-8ADC-D2FC2216B77A}" srcOrd="1" destOrd="0" presId="urn:microsoft.com/office/officeart/2005/8/layout/hList1"/>
    <dgm:cxn modelId="{B4961728-BE81-4ECE-815A-647691A81E82}" type="presParOf" srcId="{5CF753E9-C1C2-4FB3-86E2-BF6D6B6006FF}" destId="{5DD4E07C-FFA9-4049-A50F-61118C222702}" srcOrd="2" destOrd="0" presId="urn:microsoft.com/office/officeart/2005/8/layout/hList1"/>
    <dgm:cxn modelId="{46D9716A-CDE9-4D72-86F6-1B0F63CF5825}" type="presParOf" srcId="{5DD4E07C-FFA9-4049-A50F-61118C222702}" destId="{B394E1A4-58D3-449E-BD42-5EBF2A9E0F28}" srcOrd="0" destOrd="0" presId="urn:microsoft.com/office/officeart/2005/8/layout/hList1"/>
    <dgm:cxn modelId="{750B8FA4-614E-4E05-8255-6A2BCBD8E3BE}" type="presParOf" srcId="{5DD4E07C-FFA9-4049-A50F-61118C222702}" destId="{67A26D21-5B87-4676-9695-CD2C64A307B6}" srcOrd="1" destOrd="0" presId="urn:microsoft.com/office/officeart/2005/8/layout/hList1"/>
    <dgm:cxn modelId="{6382ACB4-8C80-4D53-97FE-222DEC1EE767}" type="presParOf" srcId="{5CF753E9-C1C2-4FB3-86E2-BF6D6B6006FF}" destId="{F73AA94F-2D7E-4790-A126-7550D49C0106}" srcOrd="3" destOrd="0" presId="urn:microsoft.com/office/officeart/2005/8/layout/hList1"/>
    <dgm:cxn modelId="{ACE7E9BA-36F8-429A-9CF3-A41C13ABEB57}" type="presParOf" srcId="{5CF753E9-C1C2-4FB3-86E2-BF6D6B6006FF}" destId="{FA30138B-A6F1-4F49-8239-8BBDA33FB94A}" srcOrd="4" destOrd="0" presId="urn:microsoft.com/office/officeart/2005/8/layout/hList1"/>
    <dgm:cxn modelId="{A488552A-2DD0-4F88-A9B4-A90A1B50C930}" type="presParOf" srcId="{FA30138B-A6F1-4F49-8239-8BBDA33FB94A}" destId="{638BC223-0A79-403A-81F2-DC16E22B4138}" srcOrd="0" destOrd="0" presId="urn:microsoft.com/office/officeart/2005/8/layout/hList1"/>
    <dgm:cxn modelId="{D41FD55A-7667-49DB-A4DB-5588D515628E}" type="presParOf" srcId="{FA30138B-A6F1-4F49-8239-8BBDA33FB94A}" destId="{DB2BB172-BF50-4AE8-8BAB-091D28DAFB8E}" srcOrd="1" destOrd="0" presId="urn:microsoft.com/office/officeart/2005/8/layout/hList1"/>
    <dgm:cxn modelId="{ABAB0ED4-EABD-48B8-84EF-DDCA98BBAF0F}" type="presParOf" srcId="{5CF753E9-C1C2-4FB3-86E2-BF6D6B6006FF}" destId="{DDCBDE0B-68EA-4D66-A7F6-4C8A9C019CA8}" srcOrd="5" destOrd="0" presId="urn:microsoft.com/office/officeart/2005/8/layout/hList1"/>
    <dgm:cxn modelId="{2E8C1EF5-ED82-45DF-87C4-486CE3197E68}" type="presParOf" srcId="{5CF753E9-C1C2-4FB3-86E2-BF6D6B6006FF}" destId="{0284E49A-D030-485D-A473-B8185CF445F3}" srcOrd="6" destOrd="0" presId="urn:microsoft.com/office/officeart/2005/8/layout/hList1"/>
    <dgm:cxn modelId="{7CEED525-9940-4466-B76E-12AB4CE1D301}" type="presParOf" srcId="{0284E49A-D030-485D-A473-B8185CF445F3}" destId="{C3D09069-1D57-4E0A-AB97-5C4673BE3352}" srcOrd="0" destOrd="0" presId="urn:microsoft.com/office/officeart/2005/8/layout/hList1"/>
    <dgm:cxn modelId="{01E76A08-1C79-42CD-89B7-E223DA447893}" type="presParOf" srcId="{0284E49A-D030-485D-A473-B8185CF445F3}" destId="{F943F966-F836-467F-B96A-A550510E63BD}" srcOrd="1" destOrd="0" presId="urn:microsoft.com/office/officeart/2005/8/layout/hList1"/>
    <dgm:cxn modelId="{3EDE6A77-E3D4-4647-A508-DBFE5341452B}" type="presParOf" srcId="{5CF753E9-C1C2-4FB3-86E2-BF6D6B6006FF}" destId="{4FF44EBA-1C12-4C1B-BF46-A215CA9FFDB2}" srcOrd="7" destOrd="0" presId="urn:microsoft.com/office/officeart/2005/8/layout/hList1"/>
    <dgm:cxn modelId="{3CE1712F-563E-4163-B078-95DD9078D34C}" type="presParOf" srcId="{5CF753E9-C1C2-4FB3-86E2-BF6D6B6006FF}" destId="{1294E3EB-91A3-4F48-AD25-2AB643C0B806}" srcOrd="8" destOrd="0" presId="urn:microsoft.com/office/officeart/2005/8/layout/hList1"/>
    <dgm:cxn modelId="{C6E30F1F-58FD-42AA-9BB3-F9A456079771}" type="presParOf" srcId="{1294E3EB-91A3-4F48-AD25-2AB643C0B806}" destId="{BDBA3506-D94B-409A-BC84-38185FA4CAA3}" srcOrd="0" destOrd="0" presId="urn:microsoft.com/office/officeart/2005/8/layout/hList1"/>
    <dgm:cxn modelId="{9F9EE46E-FDE5-468E-989C-4ED4A082E468}" type="presParOf" srcId="{1294E3EB-91A3-4F48-AD25-2AB643C0B806}" destId="{A82413AD-8D25-4BEB-A87A-DB3DE5624F5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3FBD28-5A15-44BD-9701-218573578F1C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40FB15C-AD6B-4638-BBF0-C8095C0F0D87}">
      <dgm:prSet/>
      <dgm:spPr/>
      <dgm:t>
        <a:bodyPr/>
        <a:lstStyle/>
        <a:p>
          <a:pPr>
            <a:defRPr b="1"/>
          </a:pPr>
          <a:r>
            <a:rPr lang="en-GB" b="0" i="0"/>
            <a:t>Human-in-the-loop + AI </a:t>
          </a:r>
          <a:endParaRPr lang="en-US"/>
        </a:p>
      </dgm:t>
    </dgm:pt>
    <dgm:pt modelId="{1B218F30-399C-4C13-B505-F7037B219DE6}" type="parTrans" cxnId="{4693DFE3-1302-48B9-8F34-2D4FF090A011}">
      <dgm:prSet/>
      <dgm:spPr/>
      <dgm:t>
        <a:bodyPr/>
        <a:lstStyle/>
        <a:p>
          <a:endParaRPr lang="en-US"/>
        </a:p>
      </dgm:t>
    </dgm:pt>
    <dgm:pt modelId="{93AACE40-391F-41D2-A2E1-696A376CF005}" type="sibTrans" cxnId="{4693DFE3-1302-48B9-8F34-2D4FF090A011}">
      <dgm:prSet/>
      <dgm:spPr/>
      <dgm:t>
        <a:bodyPr/>
        <a:lstStyle/>
        <a:p>
          <a:endParaRPr lang="en-US"/>
        </a:p>
      </dgm:t>
    </dgm:pt>
    <dgm:pt modelId="{E149B003-0611-4F12-B855-5331AADC566A}">
      <dgm:prSet/>
      <dgm:spPr/>
      <dgm:t>
        <a:bodyPr/>
        <a:lstStyle/>
        <a:p>
          <a:r>
            <a:rPr lang="en-GB" b="0" i="0"/>
            <a:t>no fully autonomous decisions.</a:t>
          </a:r>
          <a:endParaRPr lang="en-US"/>
        </a:p>
      </dgm:t>
    </dgm:pt>
    <dgm:pt modelId="{D643E543-5845-44FC-A663-2F5100FF5CCF}" type="parTrans" cxnId="{568B3FB7-05C5-4766-8235-7DF64BDD95D1}">
      <dgm:prSet/>
      <dgm:spPr/>
      <dgm:t>
        <a:bodyPr/>
        <a:lstStyle/>
        <a:p>
          <a:endParaRPr lang="en-US"/>
        </a:p>
      </dgm:t>
    </dgm:pt>
    <dgm:pt modelId="{9C6CA977-4C71-420C-9030-E79B4FEEEBF2}" type="sibTrans" cxnId="{568B3FB7-05C5-4766-8235-7DF64BDD95D1}">
      <dgm:prSet/>
      <dgm:spPr/>
      <dgm:t>
        <a:bodyPr/>
        <a:lstStyle/>
        <a:p>
          <a:endParaRPr lang="en-US"/>
        </a:p>
      </dgm:t>
    </dgm:pt>
    <dgm:pt modelId="{6F511600-446E-430C-B963-5747B27789BD}">
      <dgm:prSet/>
      <dgm:spPr/>
      <dgm:t>
        <a:bodyPr/>
        <a:lstStyle/>
        <a:p>
          <a:pPr>
            <a:defRPr b="1"/>
          </a:pPr>
          <a:r>
            <a:rPr lang="en-GB" b="0" i="0"/>
            <a:t>Federated Learning </a:t>
          </a:r>
          <a:endParaRPr lang="en-US"/>
        </a:p>
      </dgm:t>
    </dgm:pt>
    <dgm:pt modelId="{712C4302-0B73-4B25-9131-EBB795358CAD}" type="parTrans" cxnId="{F668CD79-E734-4CAD-8E6E-6329A06B547A}">
      <dgm:prSet/>
      <dgm:spPr/>
      <dgm:t>
        <a:bodyPr/>
        <a:lstStyle/>
        <a:p>
          <a:endParaRPr lang="en-US"/>
        </a:p>
      </dgm:t>
    </dgm:pt>
    <dgm:pt modelId="{16061160-DFCA-419E-9FFC-A3901BFE2E90}" type="sibTrans" cxnId="{F668CD79-E734-4CAD-8E6E-6329A06B547A}">
      <dgm:prSet/>
      <dgm:spPr/>
      <dgm:t>
        <a:bodyPr/>
        <a:lstStyle/>
        <a:p>
          <a:endParaRPr lang="en-US"/>
        </a:p>
      </dgm:t>
    </dgm:pt>
    <dgm:pt modelId="{EC911440-95B0-4140-8159-298D66AC6971}">
      <dgm:prSet/>
      <dgm:spPr/>
      <dgm:t>
        <a:bodyPr/>
        <a:lstStyle/>
        <a:p>
          <a:r>
            <a:rPr lang="en-GB" b="0" i="0"/>
            <a:t>models train without exposing raw data.</a:t>
          </a:r>
          <a:endParaRPr lang="en-US"/>
        </a:p>
      </dgm:t>
    </dgm:pt>
    <dgm:pt modelId="{DD8432C6-5B5D-4746-AB89-7A07B810036E}" type="parTrans" cxnId="{653CE274-3202-4C57-A56E-1CB8109FEDC0}">
      <dgm:prSet/>
      <dgm:spPr/>
      <dgm:t>
        <a:bodyPr/>
        <a:lstStyle/>
        <a:p>
          <a:endParaRPr lang="en-US"/>
        </a:p>
      </dgm:t>
    </dgm:pt>
    <dgm:pt modelId="{F96745FA-4F24-4006-B476-F416F6B10575}" type="sibTrans" cxnId="{653CE274-3202-4C57-A56E-1CB8109FEDC0}">
      <dgm:prSet/>
      <dgm:spPr/>
      <dgm:t>
        <a:bodyPr/>
        <a:lstStyle/>
        <a:p>
          <a:endParaRPr lang="en-US"/>
        </a:p>
      </dgm:t>
    </dgm:pt>
    <dgm:pt modelId="{BA1EB726-63FC-4451-90F1-FA1BCDA7854F}">
      <dgm:prSet/>
      <dgm:spPr/>
      <dgm:t>
        <a:bodyPr/>
        <a:lstStyle/>
        <a:p>
          <a:pPr>
            <a:defRPr b="1"/>
          </a:pPr>
          <a:r>
            <a:rPr lang="en-GB" b="0" i="0"/>
            <a:t>XAI (Explainable AI) </a:t>
          </a:r>
          <a:endParaRPr lang="en-US"/>
        </a:p>
      </dgm:t>
    </dgm:pt>
    <dgm:pt modelId="{D46E413E-A3ED-4AC4-9188-B807AF1D1C0F}" type="parTrans" cxnId="{23F4AD51-F9A5-4128-B794-1B99563F1BF4}">
      <dgm:prSet/>
      <dgm:spPr/>
      <dgm:t>
        <a:bodyPr/>
        <a:lstStyle/>
        <a:p>
          <a:endParaRPr lang="en-US"/>
        </a:p>
      </dgm:t>
    </dgm:pt>
    <dgm:pt modelId="{DC5C2182-838C-43EB-907A-F880ACA680A1}" type="sibTrans" cxnId="{23F4AD51-F9A5-4128-B794-1B99563F1BF4}">
      <dgm:prSet/>
      <dgm:spPr/>
      <dgm:t>
        <a:bodyPr/>
        <a:lstStyle/>
        <a:p>
          <a:endParaRPr lang="en-US"/>
        </a:p>
      </dgm:t>
    </dgm:pt>
    <dgm:pt modelId="{EED9DD12-0DB9-4282-A76C-EF112DAC7F9F}">
      <dgm:prSet/>
      <dgm:spPr/>
      <dgm:t>
        <a:bodyPr/>
        <a:lstStyle/>
        <a:p>
          <a:r>
            <a:rPr lang="en-GB" b="0" i="0"/>
            <a:t>ensures trust, auditability.</a:t>
          </a:r>
          <a:endParaRPr lang="en-US"/>
        </a:p>
      </dgm:t>
    </dgm:pt>
    <dgm:pt modelId="{2F5EFF33-EF1F-41D8-974B-BB53ECD33FAE}" type="parTrans" cxnId="{94D68DA3-93F2-4970-9F6A-C10922F32653}">
      <dgm:prSet/>
      <dgm:spPr/>
      <dgm:t>
        <a:bodyPr/>
        <a:lstStyle/>
        <a:p>
          <a:endParaRPr lang="en-US"/>
        </a:p>
      </dgm:t>
    </dgm:pt>
    <dgm:pt modelId="{9488DE65-6A8D-417F-9949-C830DD8E7F59}" type="sibTrans" cxnId="{94D68DA3-93F2-4970-9F6A-C10922F32653}">
      <dgm:prSet/>
      <dgm:spPr/>
      <dgm:t>
        <a:bodyPr/>
        <a:lstStyle/>
        <a:p>
          <a:endParaRPr lang="en-US"/>
        </a:p>
      </dgm:t>
    </dgm:pt>
    <dgm:pt modelId="{9D5C0700-D1FB-4DEF-A217-952AC0FED7DD}">
      <dgm:prSet/>
      <dgm:spPr/>
      <dgm:t>
        <a:bodyPr/>
        <a:lstStyle/>
        <a:p>
          <a:pPr>
            <a:defRPr b="1"/>
          </a:pPr>
          <a:r>
            <a:rPr lang="en-GB" b="0" i="0"/>
            <a:t>Clean Data Pipelines </a:t>
          </a:r>
          <a:endParaRPr lang="en-US"/>
        </a:p>
      </dgm:t>
    </dgm:pt>
    <dgm:pt modelId="{D2C2A58E-12AC-42FF-AEE3-CA429BBABBF4}" type="parTrans" cxnId="{F60F8E80-A797-4455-BC04-097AF6622485}">
      <dgm:prSet/>
      <dgm:spPr/>
      <dgm:t>
        <a:bodyPr/>
        <a:lstStyle/>
        <a:p>
          <a:endParaRPr lang="en-US"/>
        </a:p>
      </dgm:t>
    </dgm:pt>
    <dgm:pt modelId="{AB2FCDCE-8AD1-4DE8-97D0-E274E1B0227F}" type="sibTrans" cxnId="{F60F8E80-A797-4455-BC04-097AF6622485}">
      <dgm:prSet/>
      <dgm:spPr/>
      <dgm:t>
        <a:bodyPr/>
        <a:lstStyle/>
        <a:p>
          <a:endParaRPr lang="en-US"/>
        </a:p>
      </dgm:t>
    </dgm:pt>
    <dgm:pt modelId="{C290CA7D-FE09-4694-A344-93F03FAA8FAF}">
      <dgm:prSet/>
      <dgm:spPr/>
      <dgm:t>
        <a:bodyPr/>
        <a:lstStyle/>
        <a:p>
          <a:r>
            <a:rPr lang="en-GB" b="0" i="0"/>
            <a:t>secure ETL, version-controlled training data.</a:t>
          </a:r>
          <a:endParaRPr lang="en-US"/>
        </a:p>
      </dgm:t>
    </dgm:pt>
    <dgm:pt modelId="{2B024B05-2B80-4BAE-8955-18B56FF70735}" type="parTrans" cxnId="{A995E49C-781A-48A7-967F-026306CB98F8}">
      <dgm:prSet/>
      <dgm:spPr/>
      <dgm:t>
        <a:bodyPr/>
        <a:lstStyle/>
        <a:p>
          <a:endParaRPr lang="en-US"/>
        </a:p>
      </dgm:t>
    </dgm:pt>
    <dgm:pt modelId="{CE42AE42-57E4-4F94-8DE6-800522385351}" type="sibTrans" cxnId="{A995E49C-781A-48A7-967F-026306CB98F8}">
      <dgm:prSet/>
      <dgm:spPr/>
      <dgm:t>
        <a:bodyPr/>
        <a:lstStyle/>
        <a:p>
          <a:endParaRPr lang="en-US"/>
        </a:p>
      </dgm:t>
    </dgm:pt>
    <dgm:pt modelId="{75A2A77B-CFCE-4F9E-BD6B-8C25C71398EB}" type="pres">
      <dgm:prSet presAssocID="{283FBD28-5A15-44BD-9701-218573578F1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5D7719-B64A-451E-8686-3D1B79E4DA30}" type="pres">
      <dgm:prSet presAssocID="{E40FB15C-AD6B-4638-BBF0-C8095C0F0D87}" presName="compNode" presStyleCnt="0"/>
      <dgm:spPr/>
    </dgm:pt>
    <dgm:pt modelId="{046ABA28-A6DF-4669-A7F3-B9F0E7ABC671}" type="pres">
      <dgm:prSet presAssocID="{E40FB15C-AD6B-4638-BBF0-C8095C0F0D8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506B2148-6ED3-4455-A46D-460E5390865C}" type="pres">
      <dgm:prSet presAssocID="{E40FB15C-AD6B-4638-BBF0-C8095C0F0D87}" presName="iconSpace" presStyleCnt="0"/>
      <dgm:spPr/>
    </dgm:pt>
    <dgm:pt modelId="{20D54F1C-A4A5-4785-8CDF-0502DF6533D2}" type="pres">
      <dgm:prSet presAssocID="{E40FB15C-AD6B-4638-BBF0-C8095C0F0D87}" presName="parTx" presStyleLbl="revTx" presStyleIdx="0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350EB8F-2635-4A2F-8BFA-64B7A0D58BF6}" type="pres">
      <dgm:prSet presAssocID="{E40FB15C-AD6B-4638-BBF0-C8095C0F0D87}" presName="txSpace" presStyleCnt="0"/>
      <dgm:spPr/>
    </dgm:pt>
    <dgm:pt modelId="{82B4513C-F90E-4B4B-A72E-B9E27A9E65A0}" type="pres">
      <dgm:prSet presAssocID="{E40FB15C-AD6B-4638-BBF0-C8095C0F0D87}" presName="desTx" presStyleLbl="revTx" presStyleIdx="1" presStyleCnt="8">
        <dgm:presLayoutVars/>
      </dgm:prSet>
      <dgm:spPr/>
      <dgm:t>
        <a:bodyPr/>
        <a:lstStyle/>
        <a:p>
          <a:endParaRPr lang="en-US"/>
        </a:p>
      </dgm:t>
    </dgm:pt>
    <dgm:pt modelId="{848228AF-A960-47A9-B378-871EDA869D95}" type="pres">
      <dgm:prSet presAssocID="{93AACE40-391F-41D2-A2E1-696A376CF005}" presName="sibTrans" presStyleCnt="0"/>
      <dgm:spPr/>
    </dgm:pt>
    <dgm:pt modelId="{E7863A17-A43D-4E18-BC07-2EEDFDC19621}" type="pres">
      <dgm:prSet presAssocID="{6F511600-446E-430C-B963-5747B27789BD}" presName="compNode" presStyleCnt="0"/>
      <dgm:spPr/>
    </dgm:pt>
    <dgm:pt modelId="{A7843896-5FF0-4298-B16C-64EE869FAAE7}" type="pres">
      <dgm:prSet presAssocID="{6F511600-446E-430C-B963-5747B27789B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49BF8E15-7E04-4C21-943D-1A95B490CB5E}" type="pres">
      <dgm:prSet presAssocID="{6F511600-446E-430C-B963-5747B27789BD}" presName="iconSpace" presStyleCnt="0"/>
      <dgm:spPr/>
    </dgm:pt>
    <dgm:pt modelId="{78399977-4255-499C-B358-C9FE0E9F0206}" type="pres">
      <dgm:prSet presAssocID="{6F511600-446E-430C-B963-5747B27789BD}" presName="parTx" presStyleLbl="revTx" presStyleIdx="2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BCD5891-176E-463B-BCC2-49D5FF15A18D}" type="pres">
      <dgm:prSet presAssocID="{6F511600-446E-430C-B963-5747B27789BD}" presName="txSpace" presStyleCnt="0"/>
      <dgm:spPr/>
    </dgm:pt>
    <dgm:pt modelId="{4171994F-1953-4FF4-99DC-02DF481B0059}" type="pres">
      <dgm:prSet presAssocID="{6F511600-446E-430C-B963-5747B27789BD}" presName="desTx" presStyleLbl="revTx" presStyleIdx="3" presStyleCnt="8">
        <dgm:presLayoutVars/>
      </dgm:prSet>
      <dgm:spPr/>
      <dgm:t>
        <a:bodyPr/>
        <a:lstStyle/>
        <a:p>
          <a:endParaRPr lang="en-US"/>
        </a:p>
      </dgm:t>
    </dgm:pt>
    <dgm:pt modelId="{9D9DB722-2428-4966-AEED-AD8115BE4F5E}" type="pres">
      <dgm:prSet presAssocID="{16061160-DFCA-419E-9FFC-A3901BFE2E90}" presName="sibTrans" presStyleCnt="0"/>
      <dgm:spPr/>
    </dgm:pt>
    <dgm:pt modelId="{3280DF62-905E-40BE-92B2-8817F475541D}" type="pres">
      <dgm:prSet presAssocID="{BA1EB726-63FC-4451-90F1-FA1BCDA7854F}" presName="compNode" presStyleCnt="0"/>
      <dgm:spPr/>
    </dgm:pt>
    <dgm:pt modelId="{34E66EA0-4741-411C-B239-436AFF61C828}" type="pres">
      <dgm:prSet presAssocID="{BA1EB726-63FC-4451-90F1-FA1BCDA7854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9A467B1E-BC37-4D9E-A632-802E3A531E24}" type="pres">
      <dgm:prSet presAssocID="{BA1EB726-63FC-4451-90F1-FA1BCDA7854F}" presName="iconSpace" presStyleCnt="0"/>
      <dgm:spPr/>
    </dgm:pt>
    <dgm:pt modelId="{543EC023-162F-4E18-A794-3293A1085FE5}" type="pres">
      <dgm:prSet presAssocID="{BA1EB726-63FC-4451-90F1-FA1BCDA7854F}" presName="parTx" presStyleLbl="revTx" presStyleIdx="4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170D81A-FE48-4429-8217-6405FDDEFD4E}" type="pres">
      <dgm:prSet presAssocID="{BA1EB726-63FC-4451-90F1-FA1BCDA7854F}" presName="txSpace" presStyleCnt="0"/>
      <dgm:spPr/>
    </dgm:pt>
    <dgm:pt modelId="{FBF37CAA-1644-4CB6-88AF-451E6CD66FB2}" type="pres">
      <dgm:prSet presAssocID="{BA1EB726-63FC-4451-90F1-FA1BCDA7854F}" presName="desTx" presStyleLbl="revTx" presStyleIdx="5" presStyleCnt="8">
        <dgm:presLayoutVars/>
      </dgm:prSet>
      <dgm:spPr/>
      <dgm:t>
        <a:bodyPr/>
        <a:lstStyle/>
        <a:p>
          <a:endParaRPr lang="en-US"/>
        </a:p>
      </dgm:t>
    </dgm:pt>
    <dgm:pt modelId="{5BAADB35-29C8-4426-8C4E-CF9316999880}" type="pres">
      <dgm:prSet presAssocID="{DC5C2182-838C-43EB-907A-F880ACA680A1}" presName="sibTrans" presStyleCnt="0"/>
      <dgm:spPr/>
    </dgm:pt>
    <dgm:pt modelId="{0815EDB8-718F-43D6-B31C-B46F2456EA58}" type="pres">
      <dgm:prSet presAssocID="{9D5C0700-D1FB-4DEF-A217-952AC0FED7DD}" presName="compNode" presStyleCnt="0"/>
      <dgm:spPr/>
    </dgm:pt>
    <dgm:pt modelId="{A9FBA06E-BC2E-45C9-A037-147462F0794E}" type="pres">
      <dgm:prSet presAssocID="{9D5C0700-D1FB-4DEF-A217-952AC0FED7D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45DE6CED-4812-472F-B9D9-BA0DC973EB05}" type="pres">
      <dgm:prSet presAssocID="{9D5C0700-D1FB-4DEF-A217-952AC0FED7DD}" presName="iconSpace" presStyleCnt="0"/>
      <dgm:spPr/>
    </dgm:pt>
    <dgm:pt modelId="{19108450-ACFE-4BA4-A76A-EBD8D894BC20}" type="pres">
      <dgm:prSet presAssocID="{9D5C0700-D1FB-4DEF-A217-952AC0FED7DD}" presName="parTx" presStyleLbl="revTx" presStyleIdx="6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579E7A5-29B3-4BE8-BDBB-245A959FECE8}" type="pres">
      <dgm:prSet presAssocID="{9D5C0700-D1FB-4DEF-A217-952AC0FED7DD}" presName="txSpace" presStyleCnt="0"/>
      <dgm:spPr/>
    </dgm:pt>
    <dgm:pt modelId="{DE5F0241-EF69-4C53-AC67-3AC46B1514A0}" type="pres">
      <dgm:prSet presAssocID="{9D5C0700-D1FB-4DEF-A217-952AC0FED7DD}" presName="desTx" presStyleLbl="revTx" presStyleIdx="7" presStyleCnt="8">
        <dgm:presLayoutVars/>
      </dgm:prSet>
      <dgm:spPr/>
      <dgm:t>
        <a:bodyPr/>
        <a:lstStyle/>
        <a:p>
          <a:endParaRPr lang="en-US"/>
        </a:p>
      </dgm:t>
    </dgm:pt>
  </dgm:ptLst>
  <dgm:cxnLst>
    <dgm:cxn modelId="{6E47908A-0DFD-49F7-BECE-50A8049CC8E7}" type="presOf" srcId="{9D5C0700-D1FB-4DEF-A217-952AC0FED7DD}" destId="{19108450-ACFE-4BA4-A76A-EBD8D894BC20}" srcOrd="0" destOrd="0" presId="urn:microsoft.com/office/officeart/2018/2/layout/IconLabelDescriptionList"/>
    <dgm:cxn modelId="{1C74AC96-7BAD-40C5-BF70-E10312F92519}" type="presOf" srcId="{E149B003-0611-4F12-B855-5331AADC566A}" destId="{82B4513C-F90E-4B4B-A72E-B9E27A9E65A0}" srcOrd="0" destOrd="0" presId="urn:microsoft.com/office/officeart/2018/2/layout/IconLabelDescriptionList"/>
    <dgm:cxn modelId="{A66A0549-5E85-4EDB-9E11-277A7FE3D88E}" type="presOf" srcId="{6F511600-446E-430C-B963-5747B27789BD}" destId="{78399977-4255-499C-B358-C9FE0E9F0206}" srcOrd="0" destOrd="0" presId="urn:microsoft.com/office/officeart/2018/2/layout/IconLabelDescriptionList"/>
    <dgm:cxn modelId="{F668CD79-E734-4CAD-8E6E-6329A06B547A}" srcId="{283FBD28-5A15-44BD-9701-218573578F1C}" destId="{6F511600-446E-430C-B963-5747B27789BD}" srcOrd="1" destOrd="0" parTransId="{712C4302-0B73-4B25-9131-EBB795358CAD}" sibTransId="{16061160-DFCA-419E-9FFC-A3901BFE2E90}"/>
    <dgm:cxn modelId="{1DDA4CA8-30AE-491A-9459-7149B9B2066A}" type="presOf" srcId="{E40FB15C-AD6B-4638-BBF0-C8095C0F0D87}" destId="{20D54F1C-A4A5-4785-8CDF-0502DF6533D2}" srcOrd="0" destOrd="0" presId="urn:microsoft.com/office/officeart/2018/2/layout/IconLabelDescriptionList"/>
    <dgm:cxn modelId="{F60F8E80-A797-4455-BC04-097AF6622485}" srcId="{283FBD28-5A15-44BD-9701-218573578F1C}" destId="{9D5C0700-D1FB-4DEF-A217-952AC0FED7DD}" srcOrd="3" destOrd="0" parTransId="{D2C2A58E-12AC-42FF-AEE3-CA429BBABBF4}" sibTransId="{AB2FCDCE-8AD1-4DE8-97D0-E274E1B0227F}"/>
    <dgm:cxn modelId="{653CE274-3202-4C57-A56E-1CB8109FEDC0}" srcId="{6F511600-446E-430C-B963-5747B27789BD}" destId="{EC911440-95B0-4140-8159-298D66AC6971}" srcOrd="0" destOrd="0" parTransId="{DD8432C6-5B5D-4746-AB89-7A07B810036E}" sibTransId="{F96745FA-4F24-4006-B476-F416F6B10575}"/>
    <dgm:cxn modelId="{5CB57660-1B63-475B-9189-AA165B1EE731}" type="presOf" srcId="{C290CA7D-FE09-4694-A344-93F03FAA8FAF}" destId="{DE5F0241-EF69-4C53-AC67-3AC46B1514A0}" srcOrd="0" destOrd="0" presId="urn:microsoft.com/office/officeart/2018/2/layout/IconLabelDescriptionList"/>
    <dgm:cxn modelId="{A995E49C-781A-48A7-967F-026306CB98F8}" srcId="{9D5C0700-D1FB-4DEF-A217-952AC0FED7DD}" destId="{C290CA7D-FE09-4694-A344-93F03FAA8FAF}" srcOrd="0" destOrd="0" parTransId="{2B024B05-2B80-4BAE-8955-18B56FF70735}" sibTransId="{CE42AE42-57E4-4F94-8DE6-800522385351}"/>
    <dgm:cxn modelId="{A81D51DD-E84A-4FCF-A3A0-2A9CF4B56ECD}" type="presOf" srcId="{EC911440-95B0-4140-8159-298D66AC6971}" destId="{4171994F-1953-4FF4-99DC-02DF481B0059}" srcOrd="0" destOrd="0" presId="urn:microsoft.com/office/officeart/2018/2/layout/IconLabelDescriptionList"/>
    <dgm:cxn modelId="{94D68DA3-93F2-4970-9F6A-C10922F32653}" srcId="{BA1EB726-63FC-4451-90F1-FA1BCDA7854F}" destId="{EED9DD12-0DB9-4282-A76C-EF112DAC7F9F}" srcOrd="0" destOrd="0" parTransId="{2F5EFF33-EF1F-41D8-974B-BB53ECD33FAE}" sibTransId="{9488DE65-6A8D-417F-9949-C830DD8E7F59}"/>
    <dgm:cxn modelId="{4693DFE3-1302-48B9-8F34-2D4FF090A011}" srcId="{283FBD28-5A15-44BD-9701-218573578F1C}" destId="{E40FB15C-AD6B-4638-BBF0-C8095C0F0D87}" srcOrd="0" destOrd="0" parTransId="{1B218F30-399C-4C13-B505-F7037B219DE6}" sibTransId="{93AACE40-391F-41D2-A2E1-696A376CF005}"/>
    <dgm:cxn modelId="{7F9C2ACD-64C4-415A-B794-F96C86CBFA2F}" type="presOf" srcId="{283FBD28-5A15-44BD-9701-218573578F1C}" destId="{75A2A77B-CFCE-4F9E-BD6B-8C25C71398EB}" srcOrd="0" destOrd="0" presId="urn:microsoft.com/office/officeart/2018/2/layout/IconLabelDescriptionList"/>
    <dgm:cxn modelId="{814B01B4-DB00-4F10-85AE-E59E23ED95BA}" type="presOf" srcId="{BA1EB726-63FC-4451-90F1-FA1BCDA7854F}" destId="{543EC023-162F-4E18-A794-3293A1085FE5}" srcOrd="0" destOrd="0" presId="urn:microsoft.com/office/officeart/2018/2/layout/IconLabelDescriptionList"/>
    <dgm:cxn modelId="{23F4AD51-F9A5-4128-B794-1B99563F1BF4}" srcId="{283FBD28-5A15-44BD-9701-218573578F1C}" destId="{BA1EB726-63FC-4451-90F1-FA1BCDA7854F}" srcOrd="2" destOrd="0" parTransId="{D46E413E-A3ED-4AC4-9188-B807AF1D1C0F}" sibTransId="{DC5C2182-838C-43EB-907A-F880ACA680A1}"/>
    <dgm:cxn modelId="{568B3FB7-05C5-4766-8235-7DF64BDD95D1}" srcId="{E40FB15C-AD6B-4638-BBF0-C8095C0F0D87}" destId="{E149B003-0611-4F12-B855-5331AADC566A}" srcOrd="0" destOrd="0" parTransId="{D643E543-5845-44FC-A663-2F5100FF5CCF}" sibTransId="{9C6CA977-4C71-420C-9030-E79B4FEEEBF2}"/>
    <dgm:cxn modelId="{147E4AF1-2A50-4433-950F-9212C4C21C12}" type="presOf" srcId="{EED9DD12-0DB9-4282-A76C-EF112DAC7F9F}" destId="{FBF37CAA-1644-4CB6-88AF-451E6CD66FB2}" srcOrd="0" destOrd="0" presId="urn:microsoft.com/office/officeart/2018/2/layout/IconLabelDescriptionList"/>
    <dgm:cxn modelId="{512A7A74-E9A9-4580-9625-DAC6AC4FC79A}" type="presParOf" srcId="{75A2A77B-CFCE-4F9E-BD6B-8C25C71398EB}" destId="{355D7719-B64A-451E-8686-3D1B79E4DA30}" srcOrd="0" destOrd="0" presId="urn:microsoft.com/office/officeart/2018/2/layout/IconLabelDescriptionList"/>
    <dgm:cxn modelId="{F919AE4C-5794-4EEC-998B-73F3E05CE0AB}" type="presParOf" srcId="{355D7719-B64A-451E-8686-3D1B79E4DA30}" destId="{046ABA28-A6DF-4669-A7F3-B9F0E7ABC671}" srcOrd="0" destOrd="0" presId="urn:microsoft.com/office/officeart/2018/2/layout/IconLabelDescriptionList"/>
    <dgm:cxn modelId="{BD4EC284-5739-472F-9697-63D35E5309C9}" type="presParOf" srcId="{355D7719-B64A-451E-8686-3D1B79E4DA30}" destId="{506B2148-6ED3-4455-A46D-460E5390865C}" srcOrd="1" destOrd="0" presId="urn:microsoft.com/office/officeart/2018/2/layout/IconLabelDescriptionList"/>
    <dgm:cxn modelId="{053F8ECF-A051-49AE-BDDF-B48FC9E7B533}" type="presParOf" srcId="{355D7719-B64A-451E-8686-3D1B79E4DA30}" destId="{20D54F1C-A4A5-4785-8CDF-0502DF6533D2}" srcOrd="2" destOrd="0" presId="urn:microsoft.com/office/officeart/2018/2/layout/IconLabelDescriptionList"/>
    <dgm:cxn modelId="{1EC0DFBD-B88C-4943-A3CB-7FBA62C45762}" type="presParOf" srcId="{355D7719-B64A-451E-8686-3D1B79E4DA30}" destId="{7350EB8F-2635-4A2F-8BFA-64B7A0D58BF6}" srcOrd="3" destOrd="0" presId="urn:microsoft.com/office/officeart/2018/2/layout/IconLabelDescriptionList"/>
    <dgm:cxn modelId="{E2FDC554-55EC-439A-B235-F6779112D4FE}" type="presParOf" srcId="{355D7719-B64A-451E-8686-3D1B79E4DA30}" destId="{82B4513C-F90E-4B4B-A72E-B9E27A9E65A0}" srcOrd="4" destOrd="0" presId="urn:microsoft.com/office/officeart/2018/2/layout/IconLabelDescriptionList"/>
    <dgm:cxn modelId="{5600B3E0-8110-4286-8619-FA67776CFE47}" type="presParOf" srcId="{75A2A77B-CFCE-4F9E-BD6B-8C25C71398EB}" destId="{848228AF-A960-47A9-B378-871EDA869D95}" srcOrd="1" destOrd="0" presId="urn:microsoft.com/office/officeart/2018/2/layout/IconLabelDescriptionList"/>
    <dgm:cxn modelId="{50762361-E671-4B19-9DFA-421004D1F6DD}" type="presParOf" srcId="{75A2A77B-CFCE-4F9E-BD6B-8C25C71398EB}" destId="{E7863A17-A43D-4E18-BC07-2EEDFDC19621}" srcOrd="2" destOrd="0" presId="urn:microsoft.com/office/officeart/2018/2/layout/IconLabelDescriptionList"/>
    <dgm:cxn modelId="{42B1F66F-4724-4A3B-84E3-479CFD92AE34}" type="presParOf" srcId="{E7863A17-A43D-4E18-BC07-2EEDFDC19621}" destId="{A7843896-5FF0-4298-B16C-64EE869FAAE7}" srcOrd="0" destOrd="0" presId="urn:microsoft.com/office/officeart/2018/2/layout/IconLabelDescriptionList"/>
    <dgm:cxn modelId="{832C5296-64F7-4D6C-9B48-F88475017464}" type="presParOf" srcId="{E7863A17-A43D-4E18-BC07-2EEDFDC19621}" destId="{49BF8E15-7E04-4C21-943D-1A95B490CB5E}" srcOrd="1" destOrd="0" presId="urn:microsoft.com/office/officeart/2018/2/layout/IconLabelDescriptionList"/>
    <dgm:cxn modelId="{C0D9B5B9-F639-413F-BDBE-7FF7BD680497}" type="presParOf" srcId="{E7863A17-A43D-4E18-BC07-2EEDFDC19621}" destId="{78399977-4255-499C-B358-C9FE0E9F0206}" srcOrd="2" destOrd="0" presId="urn:microsoft.com/office/officeart/2018/2/layout/IconLabelDescriptionList"/>
    <dgm:cxn modelId="{5C76F38E-0731-4F5D-9405-F658FAEBF918}" type="presParOf" srcId="{E7863A17-A43D-4E18-BC07-2EEDFDC19621}" destId="{7BCD5891-176E-463B-BCC2-49D5FF15A18D}" srcOrd="3" destOrd="0" presId="urn:microsoft.com/office/officeart/2018/2/layout/IconLabelDescriptionList"/>
    <dgm:cxn modelId="{093CE8D5-B7D5-4BF9-8299-8C8BA8C74A95}" type="presParOf" srcId="{E7863A17-A43D-4E18-BC07-2EEDFDC19621}" destId="{4171994F-1953-4FF4-99DC-02DF481B0059}" srcOrd="4" destOrd="0" presId="urn:microsoft.com/office/officeart/2018/2/layout/IconLabelDescriptionList"/>
    <dgm:cxn modelId="{8774187D-E661-42D5-B046-C5E92532C297}" type="presParOf" srcId="{75A2A77B-CFCE-4F9E-BD6B-8C25C71398EB}" destId="{9D9DB722-2428-4966-AEED-AD8115BE4F5E}" srcOrd="3" destOrd="0" presId="urn:microsoft.com/office/officeart/2018/2/layout/IconLabelDescriptionList"/>
    <dgm:cxn modelId="{2F986E6F-6366-4F2C-BF87-483C738766A1}" type="presParOf" srcId="{75A2A77B-CFCE-4F9E-BD6B-8C25C71398EB}" destId="{3280DF62-905E-40BE-92B2-8817F475541D}" srcOrd="4" destOrd="0" presId="urn:microsoft.com/office/officeart/2018/2/layout/IconLabelDescriptionList"/>
    <dgm:cxn modelId="{D9734A33-BAA1-42F1-BF75-8C52FD88CD1D}" type="presParOf" srcId="{3280DF62-905E-40BE-92B2-8817F475541D}" destId="{34E66EA0-4741-411C-B239-436AFF61C828}" srcOrd="0" destOrd="0" presId="urn:microsoft.com/office/officeart/2018/2/layout/IconLabelDescriptionList"/>
    <dgm:cxn modelId="{F9F5D77C-1C9B-405D-B25D-F311EB2833E6}" type="presParOf" srcId="{3280DF62-905E-40BE-92B2-8817F475541D}" destId="{9A467B1E-BC37-4D9E-A632-802E3A531E24}" srcOrd="1" destOrd="0" presId="urn:microsoft.com/office/officeart/2018/2/layout/IconLabelDescriptionList"/>
    <dgm:cxn modelId="{1C8E6E0D-BF38-49D6-A6D0-1470E10566C6}" type="presParOf" srcId="{3280DF62-905E-40BE-92B2-8817F475541D}" destId="{543EC023-162F-4E18-A794-3293A1085FE5}" srcOrd="2" destOrd="0" presId="urn:microsoft.com/office/officeart/2018/2/layout/IconLabelDescriptionList"/>
    <dgm:cxn modelId="{3BC7828F-2A2A-4596-B4B7-65CD3BF9C485}" type="presParOf" srcId="{3280DF62-905E-40BE-92B2-8817F475541D}" destId="{C170D81A-FE48-4429-8217-6405FDDEFD4E}" srcOrd="3" destOrd="0" presId="urn:microsoft.com/office/officeart/2018/2/layout/IconLabelDescriptionList"/>
    <dgm:cxn modelId="{446F26E4-0AAE-4338-BCF9-251D5E1D6740}" type="presParOf" srcId="{3280DF62-905E-40BE-92B2-8817F475541D}" destId="{FBF37CAA-1644-4CB6-88AF-451E6CD66FB2}" srcOrd="4" destOrd="0" presId="urn:microsoft.com/office/officeart/2018/2/layout/IconLabelDescriptionList"/>
    <dgm:cxn modelId="{84F37AB5-7F85-4428-95C9-4B748870958C}" type="presParOf" srcId="{75A2A77B-CFCE-4F9E-BD6B-8C25C71398EB}" destId="{5BAADB35-29C8-4426-8C4E-CF9316999880}" srcOrd="5" destOrd="0" presId="urn:microsoft.com/office/officeart/2018/2/layout/IconLabelDescriptionList"/>
    <dgm:cxn modelId="{F0B17BA7-36FB-4405-A505-134182D90A02}" type="presParOf" srcId="{75A2A77B-CFCE-4F9E-BD6B-8C25C71398EB}" destId="{0815EDB8-718F-43D6-B31C-B46F2456EA58}" srcOrd="6" destOrd="0" presId="urn:microsoft.com/office/officeart/2018/2/layout/IconLabelDescriptionList"/>
    <dgm:cxn modelId="{C54700FF-26DC-4EB2-AE29-29E59CC5C06D}" type="presParOf" srcId="{0815EDB8-718F-43D6-B31C-B46F2456EA58}" destId="{A9FBA06E-BC2E-45C9-A037-147462F0794E}" srcOrd="0" destOrd="0" presId="urn:microsoft.com/office/officeart/2018/2/layout/IconLabelDescriptionList"/>
    <dgm:cxn modelId="{EB0FFD3A-7080-476F-9532-D415422BCBD6}" type="presParOf" srcId="{0815EDB8-718F-43D6-B31C-B46F2456EA58}" destId="{45DE6CED-4812-472F-B9D9-BA0DC973EB05}" srcOrd="1" destOrd="0" presId="urn:microsoft.com/office/officeart/2018/2/layout/IconLabelDescriptionList"/>
    <dgm:cxn modelId="{48DF8AFF-F528-4006-A289-4563C7C5FCCA}" type="presParOf" srcId="{0815EDB8-718F-43D6-B31C-B46F2456EA58}" destId="{19108450-ACFE-4BA4-A76A-EBD8D894BC20}" srcOrd="2" destOrd="0" presId="urn:microsoft.com/office/officeart/2018/2/layout/IconLabelDescriptionList"/>
    <dgm:cxn modelId="{8C10949C-882C-450E-816A-B647EC2EAD99}" type="presParOf" srcId="{0815EDB8-718F-43D6-B31C-B46F2456EA58}" destId="{9579E7A5-29B3-4BE8-BDBB-245A959FECE8}" srcOrd="3" destOrd="0" presId="urn:microsoft.com/office/officeart/2018/2/layout/IconLabelDescriptionList"/>
    <dgm:cxn modelId="{DE7B86D3-5A60-4B2C-9A60-11CAB0CFF187}" type="presParOf" srcId="{0815EDB8-718F-43D6-B31C-B46F2456EA58}" destId="{DE5F0241-EF69-4C53-AC67-3AC46B1514A0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A7F04F6-0DC7-4160-B93F-035EA43B599D}" type="doc">
      <dgm:prSet loTypeId="urn:microsoft.com/office/officeart/2005/8/layout/cycle6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4625FFAE-C3D1-4367-B8A3-9E38B744CC26}">
      <dgm:prSet phldrT="[Text]" phldr="0"/>
      <dgm:spPr/>
      <dgm:t>
        <a:bodyPr/>
        <a:lstStyle/>
        <a:p>
          <a:pPr rtl="0"/>
          <a:r>
            <a:rPr lang="en-GB" dirty="0">
              <a:latin typeface="Calibri Light"/>
            </a:rPr>
            <a:t>Human Experties</a:t>
          </a:r>
          <a:endParaRPr lang="en-GB" dirty="0"/>
        </a:p>
      </dgm:t>
    </dgm:pt>
    <dgm:pt modelId="{2BA852EF-57D0-45EA-8241-1BDAE031AB4D}" type="parTrans" cxnId="{2ACF5DA4-C52C-4392-8E70-9F69911660AD}">
      <dgm:prSet/>
      <dgm:spPr/>
      <dgm:t>
        <a:bodyPr/>
        <a:lstStyle/>
        <a:p>
          <a:endParaRPr lang="en-GB"/>
        </a:p>
      </dgm:t>
    </dgm:pt>
    <dgm:pt modelId="{947BF663-6DBB-415E-B73A-97F37B025565}" type="sibTrans" cxnId="{2ACF5DA4-C52C-4392-8E70-9F69911660AD}">
      <dgm:prSet/>
      <dgm:spPr/>
      <dgm:t>
        <a:bodyPr/>
        <a:lstStyle/>
        <a:p>
          <a:endParaRPr lang="en-GB"/>
        </a:p>
      </dgm:t>
    </dgm:pt>
    <dgm:pt modelId="{ADB20DE3-F9A7-441D-85A3-CF13D3E9D5B6}">
      <dgm:prSet phldrT="[Text]" phldr="0"/>
      <dgm:spPr/>
      <dgm:t>
        <a:bodyPr/>
        <a:lstStyle/>
        <a:p>
          <a:r>
            <a:rPr lang="en-GB" dirty="0">
              <a:latin typeface="Calibri Light"/>
            </a:rPr>
            <a:t>Governance</a:t>
          </a:r>
          <a:endParaRPr lang="en-GB" dirty="0"/>
        </a:p>
      </dgm:t>
    </dgm:pt>
    <dgm:pt modelId="{F9B574EF-B0AD-4725-B9B9-DE37E30C9D71}" type="parTrans" cxnId="{7D9536E0-0C05-4032-86E2-1B608270CAD4}">
      <dgm:prSet/>
      <dgm:spPr/>
      <dgm:t>
        <a:bodyPr/>
        <a:lstStyle/>
        <a:p>
          <a:endParaRPr lang="en-GB"/>
        </a:p>
      </dgm:t>
    </dgm:pt>
    <dgm:pt modelId="{6740FF89-3C63-43FC-ACA7-67ECD7E46203}" type="sibTrans" cxnId="{7D9536E0-0C05-4032-86E2-1B608270CAD4}">
      <dgm:prSet/>
      <dgm:spPr/>
      <dgm:t>
        <a:bodyPr/>
        <a:lstStyle/>
        <a:p>
          <a:endParaRPr lang="en-GB"/>
        </a:p>
      </dgm:t>
    </dgm:pt>
    <dgm:pt modelId="{C59F39EB-3525-486F-B5B6-5A5A0FB870CA}">
      <dgm:prSet phldrT="[Text]" phldr="0"/>
      <dgm:spPr/>
      <dgm:t>
        <a:bodyPr/>
        <a:lstStyle/>
        <a:p>
          <a:pPr rtl="0"/>
          <a:r>
            <a:rPr lang="en-GB" dirty="0">
              <a:latin typeface="Calibri Light"/>
            </a:rPr>
            <a:t>Continuous Training </a:t>
          </a:r>
          <a:endParaRPr lang="en-GB" dirty="0"/>
        </a:p>
      </dgm:t>
    </dgm:pt>
    <dgm:pt modelId="{6D41929B-111F-43BB-8709-1E3EC497AA15}" type="parTrans" cxnId="{A633AFC4-008D-4508-A715-BB4304F0F5D9}">
      <dgm:prSet/>
      <dgm:spPr/>
      <dgm:t>
        <a:bodyPr/>
        <a:lstStyle/>
        <a:p>
          <a:endParaRPr lang="en-GB"/>
        </a:p>
      </dgm:t>
    </dgm:pt>
    <dgm:pt modelId="{9B416373-4F92-4BC6-B6C6-359524581C11}" type="sibTrans" cxnId="{A633AFC4-008D-4508-A715-BB4304F0F5D9}">
      <dgm:prSet/>
      <dgm:spPr/>
      <dgm:t>
        <a:bodyPr/>
        <a:lstStyle/>
        <a:p>
          <a:endParaRPr lang="en-GB"/>
        </a:p>
      </dgm:t>
    </dgm:pt>
    <dgm:pt modelId="{B577FA40-4095-4A64-814B-C0E6506601A9}">
      <dgm:prSet phldr="0"/>
      <dgm:spPr/>
      <dgm:t>
        <a:bodyPr/>
        <a:lstStyle/>
        <a:p>
          <a:pPr rtl="0"/>
          <a:r>
            <a:rPr lang="en-GB" dirty="0">
              <a:latin typeface="Calibri Light"/>
            </a:rPr>
            <a:t>AI</a:t>
          </a:r>
        </a:p>
      </dgm:t>
    </dgm:pt>
    <dgm:pt modelId="{9BB4EDD3-F11E-4282-A5B2-FA3524FA91BC}" type="parTrans" cxnId="{02EE39A1-D703-4A1F-B776-B18A21DE12D5}">
      <dgm:prSet/>
      <dgm:spPr/>
    </dgm:pt>
    <dgm:pt modelId="{6DD2DA50-8FF6-4ABA-90C7-A50BE2B119A8}" type="sibTrans" cxnId="{02EE39A1-D703-4A1F-B776-B18A21DE12D5}">
      <dgm:prSet/>
      <dgm:spPr/>
      <dgm:t>
        <a:bodyPr/>
        <a:lstStyle/>
        <a:p>
          <a:endParaRPr lang="en-GB"/>
        </a:p>
      </dgm:t>
    </dgm:pt>
    <dgm:pt modelId="{CFB68845-F77E-4016-9896-5AD68291C9CB}" type="pres">
      <dgm:prSet presAssocID="{2A7F04F6-0DC7-4160-B93F-035EA43B599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B562BE-2594-4CED-B28A-5D818BE84741}" type="pres">
      <dgm:prSet presAssocID="{B577FA40-4095-4A64-814B-C0E6506601A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F2D2E-1E3A-4C5E-9E48-875DFB715877}" type="pres">
      <dgm:prSet presAssocID="{B577FA40-4095-4A64-814B-C0E6506601A9}" presName="spNode" presStyleCnt="0"/>
      <dgm:spPr/>
    </dgm:pt>
    <dgm:pt modelId="{84255530-4080-4BE7-9E1F-DC984BDDC1A8}" type="pres">
      <dgm:prSet presAssocID="{6DD2DA50-8FF6-4ABA-90C7-A50BE2B119A8}" presName="sibTrans" presStyleLbl="sibTrans1D1" presStyleIdx="0" presStyleCnt="4"/>
      <dgm:spPr/>
      <dgm:t>
        <a:bodyPr/>
        <a:lstStyle/>
        <a:p>
          <a:endParaRPr lang="en-US"/>
        </a:p>
      </dgm:t>
    </dgm:pt>
    <dgm:pt modelId="{17E3B916-B76D-4856-A1B6-607D9688143C}" type="pres">
      <dgm:prSet presAssocID="{4625FFAE-C3D1-4367-B8A3-9E38B744CC2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D597-1745-4F1B-A628-1C950F3EDB14}" type="pres">
      <dgm:prSet presAssocID="{4625FFAE-C3D1-4367-B8A3-9E38B744CC26}" presName="spNode" presStyleCnt="0"/>
      <dgm:spPr/>
    </dgm:pt>
    <dgm:pt modelId="{FF8D7DD0-38FB-4FD7-9454-5319CD20465B}" type="pres">
      <dgm:prSet presAssocID="{947BF663-6DBB-415E-B73A-97F37B025565}" presName="sibTrans" presStyleLbl="sibTrans1D1" presStyleIdx="1" presStyleCnt="4"/>
      <dgm:spPr/>
      <dgm:t>
        <a:bodyPr/>
        <a:lstStyle/>
        <a:p>
          <a:endParaRPr lang="en-US"/>
        </a:p>
      </dgm:t>
    </dgm:pt>
    <dgm:pt modelId="{3FFF622A-26CA-45D5-AE7C-B1A1F81C66CA}" type="pres">
      <dgm:prSet presAssocID="{ADB20DE3-F9A7-441D-85A3-CF13D3E9D5B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C8B895-7166-40EB-AB13-96B3DC7E648D}" type="pres">
      <dgm:prSet presAssocID="{ADB20DE3-F9A7-441D-85A3-CF13D3E9D5B6}" presName="spNode" presStyleCnt="0"/>
      <dgm:spPr/>
    </dgm:pt>
    <dgm:pt modelId="{14701904-9120-4D73-B1FC-657A520928B2}" type="pres">
      <dgm:prSet presAssocID="{6740FF89-3C63-43FC-ACA7-67ECD7E46203}" presName="sibTrans" presStyleLbl="sibTrans1D1" presStyleIdx="2" presStyleCnt="4"/>
      <dgm:spPr/>
      <dgm:t>
        <a:bodyPr/>
        <a:lstStyle/>
        <a:p>
          <a:endParaRPr lang="en-US"/>
        </a:p>
      </dgm:t>
    </dgm:pt>
    <dgm:pt modelId="{7A94209C-3151-4486-BF28-97A930D74705}" type="pres">
      <dgm:prSet presAssocID="{C59F39EB-3525-486F-B5B6-5A5A0FB870C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E662C2-76AB-441B-812A-6F9021EE89B3}" type="pres">
      <dgm:prSet presAssocID="{C59F39EB-3525-486F-B5B6-5A5A0FB870CA}" presName="spNode" presStyleCnt="0"/>
      <dgm:spPr/>
    </dgm:pt>
    <dgm:pt modelId="{5E017105-BDF0-475D-8C58-7E39C0FF0884}" type="pres">
      <dgm:prSet presAssocID="{9B416373-4F92-4BC6-B6C6-359524581C11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58923798-B97E-4F12-8CD5-6F698192FF74}" type="presOf" srcId="{C59F39EB-3525-486F-B5B6-5A5A0FB870CA}" destId="{7A94209C-3151-4486-BF28-97A930D74705}" srcOrd="0" destOrd="0" presId="urn:microsoft.com/office/officeart/2005/8/layout/cycle6"/>
    <dgm:cxn modelId="{2A74EE73-F45E-4D5A-9F45-B3B83180E6F5}" type="presOf" srcId="{9B416373-4F92-4BC6-B6C6-359524581C11}" destId="{5E017105-BDF0-475D-8C58-7E39C0FF0884}" srcOrd="0" destOrd="0" presId="urn:microsoft.com/office/officeart/2005/8/layout/cycle6"/>
    <dgm:cxn modelId="{747AA445-FA2D-4CDF-B334-B74FE95EC418}" type="presOf" srcId="{4625FFAE-C3D1-4367-B8A3-9E38B744CC26}" destId="{17E3B916-B76D-4856-A1B6-607D9688143C}" srcOrd="0" destOrd="0" presId="urn:microsoft.com/office/officeart/2005/8/layout/cycle6"/>
    <dgm:cxn modelId="{7D9536E0-0C05-4032-86E2-1B608270CAD4}" srcId="{2A7F04F6-0DC7-4160-B93F-035EA43B599D}" destId="{ADB20DE3-F9A7-441D-85A3-CF13D3E9D5B6}" srcOrd="2" destOrd="0" parTransId="{F9B574EF-B0AD-4725-B9B9-DE37E30C9D71}" sibTransId="{6740FF89-3C63-43FC-ACA7-67ECD7E46203}"/>
    <dgm:cxn modelId="{A888877B-3F03-4DC1-A5A8-39C65DEF70C3}" type="presOf" srcId="{2A7F04F6-0DC7-4160-B93F-035EA43B599D}" destId="{CFB68845-F77E-4016-9896-5AD68291C9CB}" srcOrd="0" destOrd="0" presId="urn:microsoft.com/office/officeart/2005/8/layout/cycle6"/>
    <dgm:cxn modelId="{F764D6B3-6066-4991-A5A3-FE4D969D41B2}" type="presOf" srcId="{ADB20DE3-F9A7-441D-85A3-CF13D3E9D5B6}" destId="{3FFF622A-26CA-45D5-AE7C-B1A1F81C66CA}" srcOrd="0" destOrd="0" presId="urn:microsoft.com/office/officeart/2005/8/layout/cycle6"/>
    <dgm:cxn modelId="{02EE39A1-D703-4A1F-B776-B18A21DE12D5}" srcId="{2A7F04F6-0DC7-4160-B93F-035EA43B599D}" destId="{B577FA40-4095-4A64-814B-C0E6506601A9}" srcOrd="0" destOrd="0" parTransId="{9BB4EDD3-F11E-4282-A5B2-FA3524FA91BC}" sibTransId="{6DD2DA50-8FF6-4ABA-90C7-A50BE2B119A8}"/>
    <dgm:cxn modelId="{A633AFC4-008D-4508-A715-BB4304F0F5D9}" srcId="{2A7F04F6-0DC7-4160-B93F-035EA43B599D}" destId="{C59F39EB-3525-486F-B5B6-5A5A0FB870CA}" srcOrd="3" destOrd="0" parTransId="{6D41929B-111F-43BB-8709-1E3EC497AA15}" sibTransId="{9B416373-4F92-4BC6-B6C6-359524581C11}"/>
    <dgm:cxn modelId="{F5589FA8-33E3-4405-BBA8-F7E4DA555C2A}" type="presOf" srcId="{B577FA40-4095-4A64-814B-C0E6506601A9}" destId="{8BB562BE-2594-4CED-B28A-5D818BE84741}" srcOrd="0" destOrd="0" presId="urn:microsoft.com/office/officeart/2005/8/layout/cycle6"/>
    <dgm:cxn modelId="{C66A6A0C-310E-4292-AEC7-3E72B1EBEA3F}" type="presOf" srcId="{6DD2DA50-8FF6-4ABA-90C7-A50BE2B119A8}" destId="{84255530-4080-4BE7-9E1F-DC984BDDC1A8}" srcOrd="0" destOrd="0" presId="urn:microsoft.com/office/officeart/2005/8/layout/cycle6"/>
    <dgm:cxn modelId="{8BDC3F43-4317-4AA7-A1B1-F93DDED35A8E}" type="presOf" srcId="{6740FF89-3C63-43FC-ACA7-67ECD7E46203}" destId="{14701904-9120-4D73-B1FC-657A520928B2}" srcOrd="0" destOrd="0" presId="urn:microsoft.com/office/officeart/2005/8/layout/cycle6"/>
    <dgm:cxn modelId="{6B59DC6C-774A-4515-BAB0-CDBD4CE2D638}" type="presOf" srcId="{947BF663-6DBB-415E-B73A-97F37B025565}" destId="{FF8D7DD0-38FB-4FD7-9454-5319CD20465B}" srcOrd="0" destOrd="0" presId="urn:microsoft.com/office/officeart/2005/8/layout/cycle6"/>
    <dgm:cxn modelId="{2ACF5DA4-C52C-4392-8E70-9F69911660AD}" srcId="{2A7F04F6-0DC7-4160-B93F-035EA43B599D}" destId="{4625FFAE-C3D1-4367-B8A3-9E38B744CC26}" srcOrd="1" destOrd="0" parTransId="{2BA852EF-57D0-45EA-8241-1BDAE031AB4D}" sibTransId="{947BF663-6DBB-415E-B73A-97F37B025565}"/>
    <dgm:cxn modelId="{25365B89-C0A1-440A-812A-DE3089897BF8}" type="presParOf" srcId="{CFB68845-F77E-4016-9896-5AD68291C9CB}" destId="{8BB562BE-2594-4CED-B28A-5D818BE84741}" srcOrd="0" destOrd="0" presId="urn:microsoft.com/office/officeart/2005/8/layout/cycle6"/>
    <dgm:cxn modelId="{F03F9B0F-E893-41AA-A4B6-C5629FA3F94A}" type="presParOf" srcId="{CFB68845-F77E-4016-9896-5AD68291C9CB}" destId="{D43F2D2E-1E3A-4C5E-9E48-875DFB715877}" srcOrd="1" destOrd="0" presId="urn:microsoft.com/office/officeart/2005/8/layout/cycle6"/>
    <dgm:cxn modelId="{800D83C9-A698-4FE0-B845-168765BB32B0}" type="presParOf" srcId="{CFB68845-F77E-4016-9896-5AD68291C9CB}" destId="{84255530-4080-4BE7-9E1F-DC984BDDC1A8}" srcOrd="2" destOrd="0" presId="urn:microsoft.com/office/officeart/2005/8/layout/cycle6"/>
    <dgm:cxn modelId="{DB58B7F2-A25D-496E-B110-2BA61F968CD2}" type="presParOf" srcId="{CFB68845-F77E-4016-9896-5AD68291C9CB}" destId="{17E3B916-B76D-4856-A1B6-607D9688143C}" srcOrd="3" destOrd="0" presId="urn:microsoft.com/office/officeart/2005/8/layout/cycle6"/>
    <dgm:cxn modelId="{0B98BD5C-5B66-489A-90CA-E10BDD7D85BC}" type="presParOf" srcId="{CFB68845-F77E-4016-9896-5AD68291C9CB}" destId="{B7C5D597-1745-4F1B-A628-1C950F3EDB14}" srcOrd="4" destOrd="0" presId="urn:microsoft.com/office/officeart/2005/8/layout/cycle6"/>
    <dgm:cxn modelId="{D7B8952A-73CA-4267-BBDA-B90629E6EEDE}" type="presParOf" srcId="{CFB68845-F77E-4016-9896-5AD68291C9CB}" destId="{FF8D7DD0-38FB-4FD7-9454-5319CD20465B}" srcOrd="5" destOrd="0" presId="urn:microsoft.com/office/officeart/2005/8/layout/cycle6"/>
    <dgm:cxn modelId="{B3EAC173-3B5E-4406-9E2E-6FD85109788A}" type="presParOf" srcId="{CFB68845-F77E-4016-9896-5AD68291C9CB}" destId="{3FFF622A-26CA-45D5-AE7C-B1A1F81C66CA}" srcOrd="6" destOrd="0" presId="urn:microsoft.com/office/officeart/2005/8/layout/cycle6"/>
    <dgm:cxn modelId="{5C255C31-217D-4C70-9789-6C0FC958FF39}" type="presParOf" srcId="{CFB68845-F77E-4016-9896-5AD68291C9CB}" destId="{4AC8B895-7166-40EB-AB13-96B3DC7E648D}" srcOrd="7" destOrd="0" presId="urn:microsoft.com/office/officeart/2005/8/layout/cycle6"/>
    <dgm:cxn modelId="{032D9070-0729-490D-A86E-3DE7B42E2A41}" type="presParOf" srcId="{CFB68845-F77E-4016-9896-5AD68291C9CB}" destId="{14701904-9120-4D73-B1FC-657A520928B2}" srcOrd="8" destOrd="0" presId="urn:microsoft.com/office/officeart/2005/8/layout/cycle6"/>
    <dgm:cxn modelId="{E8F0C00B-804D-449B-929C-2094009889E0}" type="presParOf" srcId="{CFB68845-F77E-4016-9896-5AD68291C9CB}" destId="{7A94209C-3151-4486-BF28-97A930D74705}" srcOrd="9" destOrd="0" presId="urn:microsoft.com/office/officeart/2005/8/layout/cycle6"/>
    <dgm:cxn modelId="{23DBDA0A-CE13-41B5-8893-E23C6FC255B3}" type="presParOf" srcId="{CFB68845-F77E-4016-9896-5AD68291C9CB}" destId="{9AE662C2-76AB-441B-812A-6F9021EE89B3}" srcOrd="10" destOrd="0" presId="urn:microsoft.com/office/officeart/2005/8/layout/cycle6"/>
    <dgm:cxn modelId="{8B49B460-0C9E-4F05-AA75-7F3086BAABF3}" type="presParOf" srcId="{CFB68845-F77E-4016-9896-5AD68291C9CB}" destId="{5E017105-BDF0-475D-8C58-7E39C0FF0884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5F64263-C94B-49A1-B582-33E8EE1CFAEF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5529FDF-FA40-49EA-8BB6-E3710B90225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Anomaly Detection</a:t>
          </a:r>
          <a:endParaRPr lang="en-US"/>
        </a:p>
      </dgm:t>
    </dgm:pt>
    <dgm:pt modelId="{DF80CEC4-25BA-4734-8D80-E77A3887F8EB}" type="parTrans" cxnId="{A2A121E2-990A-45C4-A6DB-4EECB64771C9}">
      <dgm:prSet/>
      <dgm:spPr/>
      <dgm:t>
        <a:bodyPr/>
        <a:lstStyle/>
        <a:p>
          <a:endParaRPr lang="en-US"/>
        </a:p>
      </dgm:t>
    </dgm:pt>
    <dgm:pt modelId="{1986C5F5-1740-42C6-A2BB-970DB109DAD4}" type="sibTrans" cxnId="{A2A121E2-990A-45C4-A6DB-4EECB64771C9}">
      <dgm:prSet/>
      <dgm:spPr/>
      <dgm:t>
        <a:bodyPr/>
        <a:lstStyle/>
        <a:p>
          <a:endParaRPr lang="en-US"/>
        </a:p>
      </dgm:t>
    </dgm:pt>
    <dgm:pt modelId="{6D512B75-5D73-409A-A46F-31A994B8887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Automated Incident Response</a:t>
          </a:r>
          <a:endParaRPr lang="en-US"/>
        </a:p>
      </dgm:t>
    </dgm:pt>
    <dgm:pt modelId="{D46AAE6E-8B2E-4BD3-A7C5-AC9CFFF5F0AA}" type="parTrans" cxnId="{C774689A-4D4B-4239-9F66-BE7933387116}">
      <dgm:prSet/>
      <dgm:spPr/>
      <dgm:t>
        <a:bodyPr/>
        <a:lstStyle/>
        <a:p>
          <a:endParaRPr lang="en-US"/>
        </a:p>
      </dgm:t>
    </dgm:pt>
    <dgm:pt modelId="{87C328FB-BC26-48CB-8AA8-F33283F39390}" type="sibTrans" cxnId="{C774689A-4D4B-4239-9F66-BE7933387116}">
      <dgm:prSet/>
      <dgm:spPr/>
      <dgm:t>
        <a:bodyPr/>
        <a:lstStyle/>
        <a:p>
          <a:endParaRPr lang="en-US"/>
        </a:p>
      </dgm:t>
    </dgm:pt>
    <dgm:pt modelId="{D66A7500-4E1D-45AF-94CD-5092C2138F9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Vulnerability Assessment</a:t>
          </a:r>
          <a:endParaRPr lang="en-US"/>
        </a:p>
      </dgm:t>
    </dgm:pt>
    <dgm:pt modelId="{740E9301-3DDF-48D8-A65A-816D2EB42ECE}" type="parTrans" cxnId="{3D986019-B4BE-4381-929D-1A0CB3BFED93}">
      <dgm:prSet/>
      <dgm:spPr/>
      <dgm:t>
        <a:bodyPr/>
        <a:lstStyle/>
        <a:p>
          <a:endParaRPr lang="en-US"/>
        </a:p>
      </dgm:t>
    </dgm:pt>
    <dgm:pt modelId="{F167EA9B-F3CD-48C2-98B5-3B145196F7BD}" type="sibTrans" cxnId="{3D986019-B4BE-4381-929D-1A0CB3BFED93}">
      <dgm:prSet/>
      <dgm:spPr/>
      <dgm:t>
        <a:bodyPr/>
        <a:lstStyle/>
        <a:p>
          <a:endParaRPr lang="en-US"/>
        </a:p>
      </dgm:t>
    </dgm:pt>
    <dgm:pt modelId="{763F195D-C79D-4D1A-ACC9-FDE82B1EC876}" type="pres">
      <dgm:prSet presAssocID="{45F64263-C94B-49A1-B582-33E8EE1CFAEF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FDCDB9-04CB-4369-8314-A5B1BA202AC7}" type="pres">
      <dgm:prSet presAssocID="{25529FDF-FA40-49EA-8BB6-E3710B90225D}" presName="compNode" presStyleCnt="0"/>
      <dgm:spPr/>
    </dgm:pt>
    <dgm:pt modelId="{BDBC0C89-204B-452E-AFCA-9ECBC7DE3AC0}" type="pres">
      <dgm:prSet presAssocID="{25529FDF-FA40-49EA-8BB6-E3710B90225D}" presName="iconBgRect" presStyleLbl="bgShp" presStyleIdx="0" presStyleCnt="3"/>
      <dgm:spPr/>
    </dgm:pt>
    <dgm:pt modelId="{CD6066DF-8D39-4714-B607-E16FEDD7F0F0}" type="pres">
      <dgm:prSet presAssocID="{25529FDF-FA40-49EA-8BB6-E3710B90225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6A2BCF66-2549-4D0A-93FA-5FE35BCB7404}" type="pres">
      <dgm:prSet presAssocID="{25529FDF-FA40-49EA-8BB6-E3710B90225D}" presName="spaceRect" presStyleCnt="0"/>
      <dgm:spPr/>
    </dgm:pt>
    <dgm:pt modelId="{6D5061C0-31C1-4360-A4C2-443AA018CAFB}" type="pres">
      <dgm:prSet presAssocID="{25529FDF-FA40-49EA-8BB6-E3710B90225D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189786F-9A00-4A85-BD01-310272967B78}" type="pres">
      <dgm:prSet presAssocID="{1986C5F5-1740-42C6-A2BB-970DB109DAD4}" presName="sibTrans" presStyleCnt="0"/>
      <dgm:spPr/>
    </dgm:pt>
    <dgm:pt modelId="{F0D95CF2-F808-41B3-99F2-80D4BAAC1490}" type="pres">
      <dgm:prSet presAssocID="{6D512B75-5D73-409A-A46F-31A994B88879}" presName="compNode" presStyleCnt="0"/>
      <dgm:spPr/>
    </dgm:pt>
    <dgm:pt modelId="{9C09A80D-E9CE-4F56-B277-BDC0A1CE36C3}" type="pres">
      <dgm:prSet presAssocID="{6D512B75-5D73-409A-A46F-31A994B88879}" presName="iconBgRect" presStyleLbl="bgShp" presStyleIdx="1" presStyleCnt="3"/>
      <dgm:spPr/>
    </dgm:pt>
    <dgm:pt modelId="{855C71FE-7323-40E3-8DC9-5012118F0CD2}" type="pres">
      <dgm:prSet presAssocID="{6D512B75-5D73-409A-A46F-31A994B8887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E0B7205E-479E-464F-B4B8-B78624F404EA}" type="pres">
      <dgm:prSet presAssocID="{6D512B75-5D73-409A-A46F-31A994B88879}" presName="spaceRect" presStyleCnt="0"/>
      <dgm:spPr/>
    </dgm:pt>
    <dgm:pt modelId="{064D6686-7C2C-4CEA-BB7E-0BEEA574D573}" type="pres">
      <dgm:prSet presAssocID="{6D512B75-5D73-409A-A46F-31A994B88879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5BB0564-23A5-4602-BDF5-8398A181C852}" type="pres">
      <dgm:prSet presAssocID="{87C328FB-BC26-48CB-8AA8-F33283F39390}" presName="sibTrans" presStyleCnt="0"/>
      <dgm:spPr/>
    </dgm:pt>
    <dgm:pt modelId="{F520F8B4-98A0-488D-AA68-0C0EB5D8D8C2}" type="pres">
      <dgm:prSet presAssocID="{D66A7500-4E1D-45AF-94CD-5092C2138F98}" presName="compNode" presStyleCnt="0"/>
      <dgm:spPr/>
    </dgm:pt>
    <dgm:pt modelId="{ED5506DA-7D7E-46AA-BE21-E66A680E53EE}" type="pres">
      <dgm:prSet presAssocID="{D66A7500-4E1D-45AF-94CD-5092C2138F98}" presName="iconBgRect" presStyleLbl="bgShp" presStyleIdx="2" presStyleCnt="3"/>
      <dgm:spPr/>
    </dgm:pt>
    <dgm:pt modelId="{DE9B1F4F-4D3D-49B8-AA1A-045A818152CE}" type="pres">
      <dgm:prSet presAssocID="{D66A7500-4E1D-45AF-94CD-5092C2138F9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98A1FD2C-8780-488C-8D03-14907EE270E9}" type="pres">
      <dgm:prSet presAssocID="{D66A7500-4E1D-45AF-94CD-5092C2138F98}" presName="spaceRect" presStyleCnt="0"/>
      <dgm:spPr/>
    </dgm:pt>
    <dgm:pt modelId="{EE37E2A1-D419-4190-9DF6-8C9C544A1195}" type="pres">
      <dgm:prSet presAssocID="{D66A7500-4E1D-45AF-94CD-5092C2138F98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74689A-4D4B-4239-9F66-BE7933387116}" srcId="{45F64263-C94B-49A1-B582-33E8EE1CFAEF}" destId="{6D512B75-5D73-409A-A46F-31A994B88879}" srcOrd="1" destOrd="0" parTransId="{D46AAE6E-8B2E-4BD3-A7C5-AC9CFFF5F0AA}" sibTransId="{87C328FB-BC26-48CB-8AA8-F33283F39390}"/>
    <dgm:cxn modelId="{95376BD3-8BC4-4BBE-A541-18B72FB15969}" type="presOf" srcId="{25529FDF-FA40-49EA-8BB6-E3710B90225D}" destId="{6D5061C0-31C1-4360-A4C2-443AA018CAFB}" srcOrd="0" destOrd="0" presId="urn:microsoft.com/office/officeart/2018/5/layout/IconCircleLabelList"/>
    <dgm:cxn modelId="{3D986019-B4BE-4381-929D-1A0CB3BFED93}" srcId="{45F64263-C94B-49A1-B582-33E8EE1CFAEF}" destId="{D66A7500-4E1D-45AF-94CD-5092C2138F98}" srcOrd="2" destOrd="0" parTransId="{740E9301-3DDF-48D8-A65A-816D2EB42ECE}" sibTransId="{F167EA9B-F3CD-48C2-98B5-3B145196F7BD}"/>
    <dgm:cxn modelId="{A2A121E2-990A-45C4-A6DB-4EECB64771C9}" srcId="{45F64263-C94B-49A1-B582-33E8EE1CFAEF}" destId="{25529FDF-FA40-49EA-8BB6-E3710B90225D}" srcOrd="0" destOrd="0" parTransId="{DF80CEC4-25BA-4734-8D80-E77A3887F8EB}" sibTransId="{1986C5F5-1740-42C6-A2BB-970DB109DAD4}"/>
    <dgm:cxn modelId="{B3B3A3FE-C955-40F8-81FA-7D73A31470F7}" type="presOf" srcId="{D66A7500-4E1D-45AF-94CD-5092C2138F98}" destId="{EE37E2A1-D419-4190-9DF6-8C9C544A1195}" srcOrd="0" destOrd="0" presId="urn:microsoft.com/office/officeart/2018/5/layout/IconCircleLabelList"/>
    <dgm:cxn modelId="{3E2B57C4-81FC-4E88-B795-46DDFA0AEC1B}" type="presOf" srcId="{45F64263-C94B-49A1-B582-33E8EE1CFAEF}" destId="{763F195D-C79D-4D1A-ACC9-FDE82B1EC876}" srcOrd="0" destOrd="0" presId="urn:microsoft.com/office/officeart/2018/5/layout/IconCircleLabelList"/>
    <dgm:cxn modelId="{398C5F38-4E29-4484-9673-D0F40C66A480}" type="presOf" srcId="{6D512B75-5D73-409A-A46F-31A994B88879}" destId="{064D6686-7C2C-4CEA-BB7E-0BEEA574D573}" srcOrd="0" destOrd="0" presId="urn:microsoft.com/office/officeart/2018/5/layout/IconCircleLabelList"/>
    <dgm:cxn modelId="{08655F25-1C68-429F-8C46-A4C3C9EC1FBE}" type="presParOf" srcId="{763F195D-C79D-4D1A-ACC9-FDE82B1EC876}" destId="{49FDCDB9-04CB-4369-8314-A5B1BA202AC7}" srcOrd="0" destOrd="0" presId="urn:microsoft.com/office/officeart/2018/5/layout/IconCircleLabelList"/>
    <dgm:cxn modelId="{B1F7FB55-80B4-4D64-BC94-A28DA88E9D96}" type="presParOf" srcId="{49FDCDB9-04CB-4369-8314-A5B1BA202AC7}" destId="{BDBC0C89-204B-452E-AFCA-9ECBC7DE3AC0}" srcOrd="0" destOrd="0" presId="urn:microsoft.com/office/officeart/2018/5/layout/IconCircleLabelList"/>
    <dgm:cxn modelId="{9333F178-FCFB-401C-8BCA-F106E738022F}" type="presParOf" srcId="{49FDCDB9-04CB-4369-8314-A5B1BA202AC7}" destId="{CD6066DF-8D39-4714-B607-E16FEDD7F0F0}" srcOrd="1" destOrd="0" presId="urn:microsoft.com/office/officeart/2018/5/layout/IconCircleLabelList"/>
    <dgm:cxn modelId="{A7098EEE-4907-4C45-918B-2ACB9A9B0CFA}" type="presParOf" srcId="{49FDCDB9-04CB-4369-8314-A5B1BA202AC7}" destId="{6A2BCF66-2549-4D0A-93FA-5FE35BCB7404}" srcOrd="2" destOrd="0" presId="urn:microsoft.com/office/officeart/2018/5/layout/IconCircleLabelList"/>
    <dgm:cxn modelId="{46773107-757F-48D2-9F7A-3096C055589C}" type="presParOf" srcId="{49FDCDB9-04CB-4369-8314-A5B1BA202AC7}" destId="{6D5061C0-31C1-4360-A4C2-443AA018CAFB}" srcOrd="3" destOrd="0" presId="urn:microsoft.com/office/officeart/2018/5/layout/IconCircleLabelList"/>
    <dgm:cxn modelId="{10F09329-6445-4A9A-B66A-24BFE9691B17}" type="presParOf" srcId="{763F195D-C79D-4D1A-ACC9-FDE82B1EC876}" destId="{D189786F-9A00-4A85-BD01-310272967B78}" srcOrd="1" destOrd="0" presId="urn:microsoft.com/office/officeart/2018/5/layout/IconCircleLabelList"/>
    <dgm:cxn modelId="{25A57C45-229D-4FF9-B677-818743060996}" type="presParOf" srcId="{763F195D-C79D-4D1A-ACC9-FDE82B1EC876}" destId="{F0D95CF2-F808-41B3-99F2-80D4BAAC1490}" srcOrd="2" destOrd="0" presId="urn:microsoft.com/office/officeart/2018/5/layout/IconCircleLabelList"/>
    <dgm:cxn modelId="{2240D839-EBD8-4F03-A81C-8C3DC241C365}" type="presParOf" srcId="{F0D95CF2-F808-41B3-99F2-80D4BAAC1490}" destId="{9C09A80D-E9CE-4F56-B277-BDC0A1CE36C3}" srcOrd="0" destOrd="0" presId="urn:microsoft.com/office/officeart/2018/5/layout/IconCircleLabelList"/>
    <dgm:cxn modelId="{F0F25D0E-B773-40DF-AB7B-3049F42B7734}" type="presParOf" srcId="{F0D95CF2-F808-41B3-99F2-80D4BAAC1490}" destId="{855C71FE-7323-40E3-8DC9-5012118F0CD2}" srcOrd="1" destOrd="0" presId="urn:microsoft.com/office/officeart/2018/5/layout/IconCircleLabelList"/>
    <dgm:cxn modelId="{D0FD9C52-FA07-4610-A632-0FFB978D298A}" type="presParOf" srcId="{F0D95CF2-F808-41B3-99F2-80D4BAAC1490}" destId="{E0B7205E-479E-464F-B4B8-B78624F404EA}" srcOrd="2" destOrd="0" presId="urn:microsoft.com/office/officeart/2018/5/layout/IconCircleLabelList"/>
    <dgm:cxn modelId="{ED0A068B-9488-450A-B2AF-FDE6C0FB281E}" type="presParOf" srcId="{F0D95CF2-F808-41B3-99F2-80D4BAAC1490}" destId="{064D6686-7C2C-4CEA-BB7E-0BEEA574D573}" srcOrd="3" destOrd="0" presId="urn:microsoft.com/office/officeart/2018/5/layout/IconCircleLabelList"/>
    <dgm:cxn modelId="{361D7C9E-AA9F-40AB-B38F-9F938AF3B4C0}" type="presParOf" srcId="{763F195D-C79D-4D1A-ACC9-FDE82B1EC876}" destId="{35BB0564-23A5-4602-BDF5-8398A181C852}" srcOrd="3" destOrd="0" presId="urn:microsoft.com/office/officeart/2018/5/layout/IconCircleLabelList"/>
    <dgm:cxn modelId="{7E110473-9496-4779-9BAA-6DB77E5AE7E8}" type="presParOf" srcId="{763F195D-C79D-4D1A-ACC9-FDE82B1EC876}" destId="{F520F8B4-98A0-488D-AA68-0C0EB5D8D8C2}" srcOrd="4" destOrd="0" presId="urn:microsoft.com/office/officeart/2018/5/layout/IconCircleLabelList"/>
    <dgm:cxn modelId="{DFDBB9F3-E9D8-4147-ACDE-3D81AF13B429}" type="presParOf" srcId="{F520F8B4-98A0-488D-AA68-0C0EB5D8D8C2}" destId="{ED5506DA-7D7E-46AA-BE21-E66A680E53EE}" srcOrd="0" destOrd="0" presId="urn:microsoft.com/office/officeart/2018/5/layout/IconCircleLabelList"/>
    <dgm:cxn modelId="{8AB9255C-E389-4A30-9B23-14F71F0EC4F1}" type="presParOf" srcId="{F520F8B4-98A0-488D-AA68-0C0EB5D8D8C2}" destId="{DE9B1F4F-4D3D-49B8-AA1A-045A818152CE}" srcOrd="1" destOrd="0" presId="urn:microsoft.com/office/officeart/2018/5/layout/IconCircleLabelList"/>
    <dgm:cxn modelId="{EC93661D-D479-4007-89D2-58ED3423066A}" type="presParOf" srcId="{F520F8B4-98A0-488D-AA68-0C0EB5D8D8C2}" destId="{98A1FD2C-8780-488C-8D03-14907EE270E9}" srcOrd="2" destOrd="0" presId="urn:microsoft.com/office/officeart/2018/5/layout/IconCircleLabelList"/>
    <dgm:cxn modelId="{B0AE9090-2B30-4966-9107-FB2310B7B370}" type="presParOf" srcId="{F520F8B4-98A0-488D-AA68-0C0EB5D8D8C2}" destId="{EE37E2A1-D419-4190-9DF6-8C9C544A119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1E411A7-E562-4BCD-9205-2B8CD39346E2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9CA5603-E68A-4693-B410-9F3B9124074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Security Awareness Training</a:t>
          </a:r>
          <a:endParaRPr lang="en-US"/>
        </a:p>
      </dgm:t>
    </dgm:pt>
    <dgm:pt modelId="{5197583E-8ADA-4BC5-B131-D8A906557AAD}" type="parTrans" cxnId="{E7833FDF-6803-4888-8D08-29F54C7CAA91}">
      <dgm:prSet/>
      <dgm:spPr/>
      <dgm:t>
        <a:bodyPr/>
        <a:lstStyle/>
        <a:p>
          <a:endParaRPr lang="en-US"/>
        </a:p>
      </dgm:t>
    </dgm:pt>
    <dgm:pt modelId="{E5B17D66-3BD4-480C-BC11-530544319B87}" type="sibTrans" cxnId="{E7833FDF-6803-4888-8D08-29F54C7CAA91}">
      <dgm:prSet/>
      <dgm:spPr/>
      <dgm:t>
        <a:bodyPr/>
        <a:lstStyle/>
        <a:p>
          <a:endParaRPr lang="en-US"/>
        </a:p>
      </dgm:t>
    </dgm:pt>
    <dgm:pt modelId="{5E568107-3553-419F-A73D-EB6D74DECD5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Malware Deconstruction</a:t>
          </a:r>
          <a:endParaRPr lang="en-US"/>
        </a:p>
      </dgm:t>
    </dgm:pt>
    <dgm:pt modelId="{DE89C171-7220-48A6-B1B2-514D3E3318D4}" type="parTrans" cxnId="{75F29030-7E6A-49CA-AFF1-60D5FE0102AF}">
      <dgm:prSet/>
      <dgm:spPr/>
      <dgm:t>
        <a:bodyPr/>
        <a:lstStyle/>
        <a:p>
          <a:endParaRPr lang="en-US"/>
        </a:p>
      </dgm:t>
    </dgm:pt>
    <dgm:pt modelId="{4A0617B1-CA8F-4E36-A3B7-F8F166271248}" type="sibTrans" cxnId="{75F29030-7E6A-49CA-AFF1-60D5FE0102AF}">
      <dgm:prSet/>
      <dgm:spPr/>
      <dgm:t>
        <a:bodyPr/>
        <a:lstStyle/>
        <a:p>
          <a:endParaRPr lang="en-US"/>
        </a:p>
      </dgm:t>
    </dgm:pt>
    <dgm:pt modelId="{5D338869-5FA5-487A-93F8-2CBE3DDB739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Identity and Access Management (IAM)</a:t>
          </a:r>
          <a:endParaRPr lang="en-US"/>
        </a:p>
      </dgm:t>
    </dgm:pt>
    <dgm:pt modelId="{01EF2D12-8877-4DB4-858F-2341D52F3D84}" type="parTrans" cxnId="{C09458E9-7356-4097-B18A-655E8A870E3A}">
      <dgm:prSet/>
      <dgm:spPr/>
      <dgm:t>
        <a:bodyPr/>
        <a:lstStyle/>
        <a:p>
          <a:endParaRPr lang="en-US"/>
        </a:p>
      </dgm:t>
    </dgm:pt>
    <dgm:pt modelId="{1D7861DD-B1C4-4F4A-9EC8-FE8CF4B37339}" type="sibTrans" cxnId="{C09458E9-7356-4097-B18A-655E8A870E3A}">
      <dgm:prSet/>
      <dgm:spPr/>
      <dgm:t>
        <a:bodyPr/>
        <a:lstStyle/>
        <a:p>
          <a:endParaRPr lang="en-US"/>
        </a:p>
      </dgm:t>
    </dgm:pt>
    <dgm:pt modelId="{2A181FBE-9593-4436-91CC-FC5BFF7C3714}" type="pres">
      <dgm:prSet presAssocID="{11E411A7-E562-4BCD-9205-2B8CD39346E2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442105-C89A-4134-A35A-118EA76C3141}" type="pres">
      <dgm:prSet presAssocID="{B9CA5603-E68A-4693-B410-9F3B91240742}" presName="compNode" presStyleCnt="0"/>
      <dgm:spPr/>
    </dgm:pt>
    <dgm:pt modelId="{9A5F20F5-77F6-495E-871E-1ED4CAEBB29E}" type="pres">
      <dgm:prSet presAssocID="{B9CA5603-E68A-4693-B410-9F3B91240742}" presName="iconBgRect" presStyleLbl="bgShp" presStyleIdx="0" presStyleCnt="3"/>
      <dgm:spPr/>
    </dgm:pt>
    <dgm:pt modelId="{1D4606D3-7C9D-46E4-B205-D653484FCFE9}" type="pres">
      <dgm:prSet presAssocID="{B9CA5603-E68A-4693-B410-9F3B9124074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1AF0815E-16C0-489C-B876-D9EB8C89EED7}" type="pres">
      <dgm:prSet presAssocID="{B9CA5603-E68A-4693-B410-9F3B91240742}" presName="spaceRect" presStyleCnt="0"/>
      <dgm:spPr/>
    </dgm:pt>
    <dgm:pt modelId="{6B278EFB-FC48-46EB-90AF-D7E798584009}" type="pres">
      <dgm:prSet presAssocID="{B9CA5603-E68A-4693-B410-9F3B91240742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EBB76E0-C4A8-4EAB-BF18-10748BBABE9D}" type="pres">
      <dgm:prSet presAssocID="{E5B17D66-3BD4-480C-BC11-530544319B87}" presName="sibTrans" presStyleCnt="0"/>
      <dgm:spPr/>
    </dgm:pt>
    <dgm:pt modelId="{05C0A8D9-E382-44C4-BD2F-FC9E1CDF988D}" type="pres">
      <dgm:prSet presAssocID="{5E568107-3553-419F-A73D-EB6D74DECD54}" presName="compNode" presStyleCnt="0"/>
      <dgm:spPr/>
    </dgm:pt>
    <dgm:pt modelId="{C4E2667D-CCDF-41F8-A11E-3B6C05CFF20B}" type="pres">
      <dgm:prSet presAssocID="{5E568107-3553-419F-A73D-EB6D74DECD54}" presName="iconBgRect" presStyleLbl="bgShp" presStyleIdx="1" presStyleCnt="3"/>
      <dgm:spPr/>
    </dgm:pt>
    <dgm:pt modelId="{194252ED-84CD-49A4-9B14-EDFF5C6C8BEA}" type="pres">
      <dgm:prSet presAssocID="{5E568107-3553-419F-A73D-EB6D74DECD5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g"/>
        </a:ext>
      </dgm:extLst>
    </dgm:pt>
    <dgm:pt modelId="{12D5DB0D-0DD1-49DB-BA5E-ADC4B1B694F7}" type="pres">
      <dgm:prSet presAssocID="{5E568107-3553-419F-A73D-EB6D74DECD54}" presName="spaceRect" presStyleCnt="0"/>
      <dgm:spPr/>
    </dgm:pt>
    <dgm:pt modelId="{85284790-A7A1-4FA7-B35D-39F946C4FF72}" type="pres">
      <dgm:prSet presAssocID="{5E568107-3553-419F-A73D-EB6D74DECD54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7DAEA692-7AD5-4C6A-B970-AB5E6B1DAE4E}" type="pres">
      <dgm:prSet presAssocID="{4A0617B1-CA8F-4E36-A3B7-F8F166271248}" presName="sibTrans" presStyleCnt="0"/>
      <dgm:spPr/>
    </dgm:pt>
    <dgm:pt modelId="{EAA56907-3414-4C4D-ADD1-BA3FBC79F0BD}" type="pres">
      <dgm:prSet presAssocID="{5D338869-5FA5-487A-93F8-2CBE3DDB7393}" presName="compNode" presStyleCnt="0"/>
      <dgm:spPr/>
    </dgm:pt>
    <dgm:pt modelId="{DDF19750-A792-465F-9ADD-7DA664F1F3A5}" type="pres">
      <dgm:prSet presAssocID="{5D338869-5FA5-487A-93F8-2CBE3DDB7393}" presName="iconBgRect" presStyleLbl="bgShp" presStyleIdx="2" presStyleCnt="3"/>
      <dgm:spPr/>
    </dgm:pt>
    <dgm:pt modelId="{6170475A-5418-49AC-8ABB-EDDB84BF669B}" type="pres">
      <dgm:prSet presAssocID="{5D338869-5FA5-487A-93F8-2CBE3DDB739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4B85DAE2-1D48-4BBA-B9FD-7974AEBAE7AC}" type="pres">
      <dgm:prSet presAssocID="{5D338869-5FA5-487A-93F8-2CBE3DDB7393}" presName="spaceRect" presStyleCnt="0"/>
      <dgm:spPr/>
    </dgm:pt>
    <dgm:pt modelId="{4E6857D7-29A2-4FF6-B9AD-2F2989013714}" type="pres">
      <dgm:prSet presAssocID="{5D338869-5FA5-487A-93F8-2CBE3DDB7393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F29030-7E6A-49CA-AFF1-60D5FE0102AF}" srcId="{11E411A7-E562-4BCD-9205-2B8CD39346E2}" destId="{5E568107-3553-419F-A73D-EB6D74DECD54}" srcOrd="1" destOrd="0" parTransId="{DE89C171-7220-48A6-B1B2-514D3E3318D4}" sibTransId="{4A0617B1-CA8F-4E36-A3B7-F8F166271248}"/>
    <dgm:cxn modelId="{C09458E9-7356-4097-B18A-655E8A870E3A}" srcId="{11E411A7-E562-4BCD-9205-2B8CD39346E2}" destId="{5D338869-5FA5-487A-93F8-2CBE3DDB7393}" srcOrd="2" destOrd="0" parTransId="{01EF2D12-8877-4DB4-858F-2341D52F3D84}" sibTransId="{1D7861DD-B1C4-4F4A-9EC8-FE8CF4B37339}"/>
    <dgm:cxn modelId="{A1BF8A57-9248-4244-A411-3FBE73E625D3}" type="presOf" srcId="{5D338869-5FA5-487A-93F8-2CBE3DDB7393}" destId="{4E6857D7-29A2-4FF6-B9AD-2F2989013714}" srcOrd="0" destOrd="0" presId="urn:microsoft.com/office/officeart/2018/5/layout/IconCircleLabelList"/>
    <dgm:cxn modelId="{E7833FDF-6803-4888-8D08-29F54C7CAA91}" srcId="{11E411A7-E562-4BCD-9205-2B8CD39346E2}" destId="{B9CA5603-E68A-4693-B410-9F3B91240742}" srcOrd="0" destOrd="0" parTransId="{5197583E-8ADA-4BC5-B131-D8A906557AAD}" sibTransId="{E5B17D66-3BD4-480C-BC11-530544319B87}"/>
    <dgm:cxn modelId="{41F7E919-BD84-4CE6-8714-BED9B7614C37}" type="presOf" srcId="{5E568107-3553-419F-A73D-EB6D74DECD54}" destId="{85284790-A7A1-4FA7-B35D-39F946C4FF72}" srcOrd="0" destOrd="0" presId="urn:microsoft.com/office/officeart/2018/5/layout/IconCircleLabelList"/>
    <dgm:cxn modelId="{474DBABC-6E4C-49C9-990C-AE6B97C5A6EE}" type="presOf" srcId="{11E411A7-E562-4BCD-9205-2B8CD39346E2}" destId="{2A181FBE-9593-4436-91CC-FC5BFF7C3714}" srcOrd="0" destOrd="0" presId="urn:microsoft.com/office/officeart/2018/5/layout/IconCircleLabelList"/>
    <dgm:cxn modelId="{9D3E6E16-652F-4E98-A2EF-A11DD97C2A85}" type="presOf" srcId="{B9CA5603-E68A-4693-B410-9F3B91240742}" destId="{6B278EFB-FC48-46EB-90AF-D7E798584009}" srcOrd="0" destOrd="0" presId="urn:microsoft.com/office/officeart/2018/5/layout/IconCircleLabelList"/>
    <dgm:cxn modelId="{62C3BE0A-912B-47FC-8810-D5699BF69E45}" type="presParOf" srcId="{2A181FBE-9593-4436-91CC-FC5BFF7C3714}" destId="{CF442105-C89A-4134-A35A-118EA76C3141}" srcOrd="0" destOrd="0" presId="urn:microsoft.com/office/officeart/2018/5/layout/IconCircleLabelList"/>
    <dgm:cxn modelId="{B80094A0-E995-445D-8DA3-5D6879AD922E}" type="presParOf" srcId="{CF442105-C89A-4134-A35A-118EA76C3141}" destId="{9A5F20F5-77F6-495E-871E-1ED4CAEBB29E}" srcOrd="0" destOrd="0" presId="urn:microsoft.com/office/officeart/2018/5/layout/IconCircleLabelList"/>
    <dgm:cxn modelId="{F0E33FF3-E028-46AC-A9EA-8F661B4A9C55}" type="presParOf" srcId="{CF442105-C89A-4134-A35A-118EA76C3141}" destId="{1D4606D3-7C9D-46E4-B205-D653484FCFE9}" srcOrd="1" destOrd="0" presId="urn:microsoft.com/office/officeart/2018/5/layout/IconCircleLabelList"/>
    <dgm:cxn modelId="{02A27997-2D04-4645-857E-313457C27333}" type="presParOf" srcId="{CF442105-C89A-4134-A35A-118EA76C3141}" destId="{1AF0815E-16C0-489C-B876-D9EB8C89EED7}" srcOrd="2" destOrd="0" presId="urn:microsoft.com/office/officeart/2018/5/layout/IconCircleLabelList"/>
    <dgm:cxn modelId="{9C24F25A-40D3-4EAF-BB66-BFCA60950914}" type="presParOf" srcId="{CF442105-C89A-4134-A35A-118EA76C3141}" destId="{6B278EFB-FC48-46EB-90AF-D7E798584009}" srcOrd="3" destOrd="0" presId="urn:microsoft.com/office/officeart/2018/5/layout/IconCircleLabelList"/>
    <dgm:cxn modelId="{CCFFF281-BCB8-43B0-B4D7-3E2C6F590FA9}" type="presParOf" srcId="{2A181FBE-9593-4436-91CC-FC5BFF7C3714}" destId="{2EBB76E0-C4A8-4EAB-BF18-10748BBABE9D}" srcOrd="1" destOrd="0" presId="urn:microsoft.com/office/officeart/2018/5/layout/IconCircleLabelList"/>
    <dgm:cxn modelId="{7B92218F-B9C1-4548-94F7-62E015E541F9}" type="presParOf" srcId="{2A181FBE-9593-4436-91CC-FC5BFF7C3714}" destId="{05C0A8D9-E382-44C4-BD2F-FC9E1CDF988D}" srcOrd="2" destOrd="0" presId="urn:microsoft.com/office/officeart/2018/5/layout/IconCircleLabelList"/>
    <dgm:cxn modelId="{CE8F7AC4-6B66-424B-B815-2D3FE1B64F74}" type="presParOf" srcId="{05C0A8D9-E382-44C4-BD2F-FC9E1CDF988D}" destId="{C4E2667D-CCDF-41F8-A11E-3B6C05CFF20B}" srcOrd="0" destOrd="0" presId="urn:microsoft.com/office/officeart/2018/5/layout/IconCircleLabelList"/>
    <dgm:cxn modelId="{198C7023-3152-41BC-B726-AA2D8481DC8F}" type="presParOf" srcId="{05C0A8D9-E382-44C4-BD2F-FC9E1CDF988D}" destId="{194252ED-84CD-49A4-9B14-EDFF5C6C8BEA}" srcOrd="1" destOrd="0" presId="urn:microsoft.com/office/officeart/2018/5/layout/IconCircleLabelList"/>
    <dgm:cxn modelId="{7F417DB8-002D-4DE3-B19D-FF678F14F080}" type="presParOf" srcId="{05C0A8D9-E382-44C4-BD2F-FC9E1CDF988D}" destId="{12D5DB0D-0DD1-49DB-BA5E-ADC4B1B694F7}" srcOrd="2" destOrd="0" presId="urn:microsoft.com/office/officeart/2018/5/layout/IconCircleLabelList"/>
    <dgm:cxn modelId="{98969812-1160-4FBB-8CF6-FF858EB5C159}" type="presParOf" srcId="{05C0A8D9-E382-44C4-BD2F-FC9E1CDF988D}" destId="{85284790-A7A1-4FA7-B35D-39F946C4FF72}" srcOrd="3" destOrd="0" presId="urn:microsoft.com/office/officeart/2018/5/layout/IconCircleLabelList"/>
    <dgm:cxn modelId="{EC8F99E4-86A8-45B4-B338-64DD879E4CA9}" type="presParOf" srcId="{2A181FBE-9593-4436-91CC-FC5BFF7C3714}" destId="{7DAEA692-7AD5-4C6A-B970-AB5E6B1DAE4E}" srcOrd="3" destOrd="0" presId="urn:microsoft.com/office/officeart/2018/5/layout/IconCircleLabelList"/>
    <dgm:cxn modelId="{C24EE090-AAA6-40EC-B3D8-DFCA22A603E3}" type="presParOf" srcId="{2A181FBE-9593-4436-91CC-FC5BFF7C3714}" destId="{EAA56907-3414-4C4D-ADD1-BA3FBC79F0BD}" srcOrd="4" destOrd="0" presId="urn:microsoft.com/office/officeart/2018/5/layout/IconCircleLabelList"/>
    <dgm:cxn modelId="{FDD76F30-E77E-470A-9C68-6601BD318820}" type="presParOf" srcId="{EAA56907-3414-4C4D-ADD1-BA3FBC79F0BD}" destId="{DDF19750-A792-465F-9ADD-7DA664F1F3A5}" srcOrd="0" destOrd="0" presId="urn:microsoft.com/office/officeart/2018/5/layout/IconCircleLabelList"/>
    <dgm:cxn modelId="{5388AA5D-58C5-4515-9275-71EEF8E9A9CB}" type="presParOf" srcId="{EAA56907-3414-4C4D-ADD1-BA3FBC79F0BD}" destId="{6170475A-5418-49AC-8ABB-EDDB84BF669B}" srcOrd="1" destOrd="0" presId="urn:microsoft.com/office/officeart/2018/5/layout/IconCircleLabelList"/>
    <dgm:cxn modelId="{0D24DC0C-43FA-4944-BD08-D151DEA0C574}" type="presParOf" srcId="{EAA56907-3414-4C4D-ADD1-BA3FBC79F0BD}" destId="{4B85DAE2-1D48-4BBA-B9FD-7974AEBAE7AC}" srcOrd="2" destOrd="0" presId="urn:microsoft.com/office/officeart/2018/5/layout/IconCircleLabelList"/>
    <dgm:cxn modelId="{C5157114-68F4-498B-B465-FD14BFF07758}" type="presParOf" srcId="{EAA56907-3414-4C4D-ADD1-BA3FBC79F0BD}" destId="{4E6857D7-29A2-4FF6-B9AD-2F298901371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3B8D6C2-CBB6-43FE-B041-AC3EFF3A4C89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BB099CF-E476-4621-AC15-8E7620BEADA3}">
      <dgm:prSet/>
      <dgm:spPr/>
      <dgm:t>
        <a:bodyPr/>
        <a:lstStyle/>
        <a:p>
          <a:pPr>
            <a:defRPr cap="all"/>
          </a:pPr>
          <a:r>
            <a:rPr lang="en-GB" b="0" i="0"/>
            <a:t>Phishing and Social Engineering</a:t>
          </a:r>
          <a:endParaRPr lang="en-US"/>
        </a:p>
      </dgm:t>
    </dgm:pt>
    <dgm:pt modelId="{8FD1617B-7356-4521-9A6C-BD2FB2F469CB}" type="parTrans" cxnId="{424010A8-A347-4DE2-B681-8FB934828D8C}">
      <dgm:prSet/>
      <dgm:spPr/>
      <dgm:t>
        <a:bodyPr/>
        <a:lstStyle/>
        <a:p>
          <a:endParaRPr lang="en-US"/>
        </a:p>
      </dgm:t>
    </dgm:pt>
    <dgm:pt modelId="{219A5C9A-569A-4E7E-8A01-A1BFBEFDC280}" type="sibTrans" cxnId="{424010A8-A347-4DE2-B681-8FB934828D8C}">
      <dgm:prSet/>
      <dgm:spPr/>
      <dgm:t>
        <a:bodyPr/>
        <a:lstStyle/>
        <a:p>
          <a:endParaRPr lang="en-US"/>
        </a:p>
      </dgm:t>
    </dgm:pt>
    <dgm:pt modelId="{C50C5C21-90F7-4711-AEC1-2A03F622A377}">
      <dgm:prSet/>
      <dgm:spPr/>
      <dgm:t>
        <a:bodyPr/>
        <a:lstStyle/>
        <a:p>
          <a:pPr>
            <a:defRPr cap="all"/>
          </a:pPr>
          <a:r>
            <a:rPr lang="en-GB" b="0" i="0"/>
            <a:t>Malware Generation</a:t>
          </a:r>
          <a:endParaRPr lang="en-US"/>
        </a:p>
      </dgm:t>
    </dgm:pt>
    <dgm:pt modelId="{4885237A-289A-43B6-AB0A-00567D8AA010}" type="parTrans" cxnId="{9E801CE9-A234-4201-8B6A-D35FF584D37A}">
      <dgm:prSet/>
      <dgm:spPr/>
      <dgm:t>
        <a:bodyPr/>
        <a:lstStyle/>
        <a:p>
          <a:endParaRPr lang="en-US"/>
        </a:p>
      </dgm:t>
    </dgm:pt>
    <dgm:pt modelId="{6A8B0351-FE8E-472E-A876-97DAC8ADF482}" type="sibTrans" cxnId="{9E801CE9-A234-4201-8B6A-D35FF584D37A}">
      <dgm:prSet/>
      <dgm:spPr/>
      <dgm:t>
        <a:bodyPr/>
        <a:lstStyle/>
        <a:p>
          <a:endParaRPr lang="en-US"/>
        </a:p>
      </dgm:t>
    </dgm:pt>
    <dgm:pt modelId="{8F8872F7-3F3A-4BD2-B0DE-910D43CB3537}">
      <dgm:prSet/>
      <dgm:spPr/>
      <dgm:t>
        <a:bodyPr/>
        <a:lstStyle/>
        <a:p>
          <a:pPr>
            <a:defRPr cap="all"/>
          </a:pPr>
          <a:r>
            <a:rPr lang="en-GB" b="0" i="0"/>
            <a:t>OSINT and Targeting</a:t>
          </a:r>
          <a:endParaRPr lang="en-US"/>
        </a:p>
      </dgm:t>
    </dgm:pt>
    <dgm:pt modelId="{4DD36693-12EA-47D2-9C7C-3DC6BF128902}" type="parTrans" cxnId="{7DC893ED-492C-48E5-8B11-037E4314E790}">
      <dgm:prSet/>
      <dgm:spPr/>
      <dgm:t>
        <a:bodyPr/>
        <a:lstStyle/>
        <a:p>
          <a:endParaRPr lang="en-US"/>
        </a:p>
      </dgm:t>
    </dgm:pt>
    <dgm:pt modelId="{EC5481DA-A70B-4BC8-A1F7-F495FEC50156}" type="sibTrans" cxnId="{7DC893ED-492C-48E5-8B11-037E4314E790}">
      <dgm:prSet/>
      <dgm:spPr/>
      <dgm:t>
        <a:bodyPr/>
        <a:lstStyle/>
        <a:p>
          <a:endParaRPr lang="en-US"/>
        </a:p>
      </dgm:t>
    </dgm:pt>
    <dgm:pt modelId="{4E230644-744C-4C14-B78B-6C29B5CF1FE9}" type="pres">
      <dgm:prSet presAssocID="{C3B8D6C2-CBB6-43FE-B041-AC3EFF3A4C8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EE125C-744B-49AD-B209-2869CB58A282}" type="pres">
      <dgm:prSet presAssocID="{5BB099CF-E476-4621-AC15-8E7620BEADA3}" presName="compNode" presStyleCnt="0"/>
      <dgm:spPr/>
    </dgm:pt>
    <dgm:pt modelId="{C6406AA9-1809-4D58-B3D1-E2ACFF390678}" type="pres">
      <dgm:prSet presAssocID="{5BB099CF-E476-4621-AC15-8E7620BEADA3}" presName="iconBgRect" presStyleLbl="bgShp" presStyleIdx="0" presStyleCnt="3"/>
      <dgm:spPr/>
    </dgm:pt>
    <dgm:pt modelId="{926AB473-BDA1-4AA0-B053-00B9E64A1ACD}" type="pres">
      <dgm:prSet presAssocID="{5BB099CF-E476-4621-AC15-8E7620BEADA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7BDA00A5-7515-40EE-B6E4-0F8C88862A6D}" type="pres">
      <dgm:prSet presAssocID="{5BB099CF-E476-4621-AC15-8E7620BEADA3}" presName="spaceRect" presStyleCnt="0"/>
      <dgm:spPr/>
    </dgm:pt>
    <dgm:pt modelId="{BD97A12F-8DB1-4D7A-8DA1-7BE97F9A5461}" type="pres">
      <dgm:prSet presAssocID="{5BB099CF-E476-4621-AC15-8E7620BEADA3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E986CA5-3EB9-4371-9C3A-350DC08463A0}" type="pres">
      <dgm:prSet presAssocID="{219A5C9A-569A-4E7E-8A01-A1BFBEFDC280}" presName="sibTrans" presStyleCnt="0"/>
      <dgm:spPr/>
    </dgm:pt>
    <dgm:pt modelId="{43EB3C1E-11D2-4112-A0EB-A5570C97A208}" type="pres">
      <dgm:prSet presAssocID="{C50C5C21-90F7-4711-AEC1-2A03F622A377}" presName="compNode" presStyleCnt="0"/>
      <dgm:spPr/>
    </dgm:pt>
    <dgm:pt modelId="{9757D4CC-CFE7-4358-9AC4-2590E465A45C}" type="pres">
      <dgm:prSet presAssocID="{C50C5C21-90F7-4711-AEC1-2A03F622A377}" presName="iconBgRect" presStyleLbl="bgShp" presStyleIdx="1" presStyleCnt="3"/>
      <dgm:spPr/>
    </dgm:pt>
    <dgm:pt modelId="{33E314F0-22B4-4B2B-BE9E-762AEC569C2D}" type="pres">
      <dgm:prSet presAssocID="{C50C5C21-90F7-4711-AEC1-2A03F622A37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g"/>
        </a:ext>
      </dgm:extLst>
    </dgm:pt>
    <dgm:pt modelId="{D4695BD3-2627-40AC-9E07-DF1474E90F6D}" type="pres">
      <dgm:prSet presAssocID="{C50C5C21-90F7-4711-AEC1-2A03F622A377}" presName="spaceRect" presStyleCnt="0"/>
      <dgm:spPr/>
    </dgm:pt>
    <dgm:pt modelId="{177BB587-E10A-4D0E-8D71-AC72E9EDA1DB}" type="pres">
      <dgm:prSet presAssocID="{C50C5C21-90F7-4711-AEC1-2A03F622A377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ED98AC1-2617-40F2-B9DA-2081FEF3153C}" type="pres">
      <dgm:prSet presAssocID="{6A8B0351-FE8E-472E-A876-97DAC8ADF482}" presName="sibTrans" presStyleCnt="0"/>
      <dgm:spPr/>
    </dgm:pt>
    <dgm:pt modelId="{E21302B3-2598-408A-B704-BE0F30D32DF0}" type="pres">
      <dgm:prSet presAssocID="{8F8872F7-3F3A-4BD2-B0DE-910D43CB3537}" presName="compNode" presStyleCnt="0"/>
      <dgm:spPr/>
    </dgm:pt>
    <dgm:pt modelId="{D696733D-5421-4B21-9200-6F8C840C990D}" type="pres">
      <dgm:prSet presAssocID="{8F8872F7-3F3A-4BD2-B0DE-910D43CB3537}" presName="iconBgRect" presStyleLbl="bgShp" presStyleIdx="2" presStyleCnt="3"/>
      <dgm:spPr/>
    </dgm:pt>
    <dgm:pt modelId="{C51674E4-4F05-40C2-AFA1-44700C6BEEE9}" type="pres">
      <dgm:prSet presAssocID="{8F8872F7-3F3A-4BD2-B0DE-910D43CB353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6ED21BE6-42BE-4331-AB31-C50EF7A7B4E7}" type="pres">
      <dgm:prSet presAssocID="{8F8872F7-3F3A-4BD2-B0DE-910D43CB3537}" presName="spaceRect" presStyleCnt="0"/>
      <dgm:spPr/>
    </dgm:pt>
    <dgm:pt modelId="{9916D050-2EE5-4BA7-975F-F30BF39A30E9}" type="pres">
      <dgm:prSet presAssocID="{8F8872F7-3F3A-4BD2-B0DE-910D43CB3537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801CE9-A234-4201-8B6A-D35FF584D37A}" srcId="{C3B8D6C2-CBB6-43FE-B041-AC3EFF3A4C89}" destId="{C50C5C21-90F7-4711-AEC1-2A03F622A377}" srcOrd="1" destOrd="0" parTransId="{4885237A-289A-43B6-AB0A-00567D8AA010}" sibTransId="{6A8B0351-FE8E-472E-A876-97DAC8ADF482}"/>
    <dgm:cxn modelId="{DBB4B687-63FB-4F3C-9DC9-483CABE12AD2}" type="presOf" srcId="{C50C5C21-90F7-4711-AEC1-2A03F622A377}" destId="{177BB587-E10A-4D0E-8D71-AC72E9EDA1DB}" srcOrd="0" destOrd="0" presId="urn:microsoft.com/office/officeart/2018/5/layout/IconCircleLabelList"/>
    <dgm:cxn modelId="{424010A8-A347-4DE2-B681-8FB934828D8C}" srcId="{C3B8D6C2-CBB6-43FE-B041-AC3EFF3A4C89}" destId="{5BB099CF-E476-4621-AC15-8E7620BEADA3}" srcOrd="0" destOrd="0" parTransId="{8FD1617B-7356-4521-9A6C-BD2FB2F469CB}" sibTransId="{219A5C9A-569A-4E7E-8A01-A1BFBEFDC280}"/>
    <dgm:cxn modelId="{BAA3FAA9-B664-477D-B796-A0F556DA6BDD}" type="presOf" srcId="{5BB099CF-E476-4621-AC15-8E7620BEADA3}" destId="{BD97A12F-8DB1-4D7A-8DA1-7BE97F9A5461}" srcOrd="0" destOrd="0" presId="urn:microsoft.com/office/officeart/2018/5/layout/IconCircleLabelList"/>
    <dgm:cxn modelId="{C3595570-93E9-44F6-95C4-F7A0F1755174}" type="presOf" srcId="{C3B8D6C2-CBB6-43FE-B041-AC3EFF3A4C89}" destId="{4E230644-744C-4C14-B78B-6C29B5CF1FE9}" srcOrd="0" destOrd="0" presId="urn:microsoft.com/office/officeart/2018/5/layout/IconCircleLabelList"/>
    <dgm:cxn modelId="{173435ED-BBC3-49BC-A226-D2F887359C91}" type="presOf" srcId="{8F8872F7-3F3A-4BD2-B0DE-910D43CB3537}" destId="{9916D050-2EE5-4BA7-975F-F30BF39A30E9}" srcOrd="0" destOrd="0" presId="urn:microsoft.com/office/officeart/2018/5/layout/IconCircleLabelList"/>
    <dgm:cxn modelId="{7DC893ED-492C-48E5-8B11-037E4314E790}" srcId="{C3B8D6C2-CBB6-43FE-B041-AC3EFF3A4C89}" destId="{8F8872F7-3F3A-4BD2-B0DE-910D43CB3537}" srcOrd="2" destOrd="0" parTransId="{4DD36693-12EA-47D2-9C7C-3DC6BF128902}" sibTransId="{EC5481DA-A70B-4BC8-A1F7-F495FEC50156}"/>
    <dgm:cxn modelId="{9CED1CE5-39DB-483E-827D-5E034A574D7F}" type="presParOf" srcId="{4E230644-744C-4C14-B78B-6C29B5CF1FE9}" destId="{0EEE125C-744B-49AD-B209-2869CB58A282}" srcOrd="0" destOrd="0" presId="urn:microsoft.com/office/officeart/2018/5/layout/IconCircleLabelList"/>
    <dgm:cxn modelId="{5DBBBEA9-754F-4251-9A5C-047DAE56D6F7}" type="presParOf" srcId="{0EEE125C-744B-49AD-B209-2869CB58A282}" destId="{C6406AA9-1809-4D58-B3D1-E2ACFF390678}" srcOrd="0" destOrd="0" presId="urn:microsoft.com/office/officeart/2018/5/layout/IconCircleLabelList"/>
    <dgm:cxn modelId="{8D0AC894-84B4-464C-B609-2147CFB61D7D}" type="presParOf" srcId="{0EEE125C-744B-49AD-B209-2869CB58A282}" destId="{926AB473-BDA1-4AA0-B053-00B9E64A1ACD}" srcOrd="1" destOrd="0" presId="urn:microsoft.com/office/officeart/2018/5/layout/IconCircleLabelList"/>
    <dgm:cxn modelId="{5EE12911-F995-47E5-984B-1C255FF54539}" type="presParOf" srcId="{0EEE125C-744B-49AD-B209-2869CB58A282}" destId="{7BDA00A5-7515-40EE-B6E4-0F8C88862A6D}" srcOrd="2" destOrd="0" presId="urn:microsoft.com/office/officeart/2018/5/layout/IconCircleLabelList"/>
    <dgm:cxn modelId="{723BF670-7798-4061-9721-49445032C66E}" type="presParOf" srcId="{0EEE125C-744B-49AD-B209-2869CB58A282}" destId="{BD97A12F-8DB1-4D7A-8DA1-7BE97F9A5461}" srcOrd="3" destOrd="0" presId="urn:microsoft.com/office/officeart/2018/5/layout/IconCircleLabelList"/>
    <dgm:cxn modelId="{7520F31A-0E38-4D71-A0A9-775FE873686B}" type="presParOf" srcId="{4E230644-744C-4C14-B78B-6C29B5CF1FE9}" destId="{0E986CA5-3EB9-4371-9C3A-350DC08463A0}" srcOrd="1" destOrd="0" presId="urn:microsoft.com/office/officeart/2018/5/layout/IconCircleLabelList"/>
    <dgm:cxn modelId="{1F02F85C-497F-4A7D-9D4F-4D57B7F5474B}" type="presParOf" srcId="{4E230644-744C-4C14-B78B-6C29B5CF1FE9}" destId="{43EB3C1E-11D2-4112-A0EB-A5570C97A208}" srcOrd="2" destOrd="0" presId="urn:microsoft.com/office/officeart/2018/5/layout/IconCircleLabelList"/>
    <dgm:cxn modelId="{600E9194-E5E0-4DD9-BD0F-8DC4D9EC795F}" type="presParOf" srcId="{43EB3C1E-11D2-4112-A0EB-A5570C97A208}" destId="{9757D4CC-CFE7-4358-9AC4-2590E465A45C}" srcOrd="0" destOrd="0" presId="urn:microsoft.com/office/officeart/2018/5/layout/IconCircleLabelList"/>
    <dgm:cxn modelId="{1EF02F7C-B14F-4FF4-900B-D329869EC490}" type="presParOf" srcId="{43EB3C1E-11D2-4112-A0EB-A5570C97A208}" destId="{33E314F0-22B4-4B2B-BE9E-762AEC569C2D}" srcOrd="1" destOrd="0" presId="urn:microsoft.com/office/officeart/2018/5/layout/IconCircleLabelList"/>
    <dgm:cxn modelId="{0EE42E91-0FD6-4A57-9925-FE96C9ABB6DF}" type="presParOf" srcId="{43EB3C1E-11D2-4112-A0EB-A5570C97A208}" destId="{D4695BD3-2627-40AC-9E07-DF1474E90F6D}" srcOrd="2" destOrd="0" presId="urn:microsoft.com/office/officeart/2018/5/layout/IconCircleLabelList"/>
    <dgm:cxn modelId="{C29DEFDA-D24A-4700-A769-ACF30AB90994}" type="presParOf" srcId="{43EB3C1E-11D2-4112-A0EB-A5570C97A208}" destId="{177BB587-E10A-4D0E-8D71-AC72E9EDA1DB}" srcOrd="3" destOrd="0" presId="urn:microsoft.com/office/officeart/2018/5/layout/IconCircleLabelList"/>
    <dgm:cxn modelId="{8B22B282-C837-4C3D-84B4-E34398B0812D}" type="presParOf" srcId="{4E230644-744C-4C14-B78B-6C29B5CF1FE9}" destId="{1ED98AC1-2617-40F2-B9DA-2081FEF3153C}" srcOrd="3" destOrd="0" presId="urn:microsoft.com/office/officeart/2018/5/layout/IconCircleLabelList"/>
    <dgm:cxn modelId="{A8D48A9B-0B2F-4B20-9663-5D0F487EDC39}" type="presParOf" srcId="{4E230644-744C-4C14-B78B-6C29B5CF1FE9}" destId="{E21302B3-2598-408A-B704-BE0F30D32DF0}" srcOrd="4" destOrd="0" presId="urn:microsoft.com/office/officeart/2018/5/layout/IconCircleLabelList"/>
    <dgm:cxn modelId="{6CC59BAB-1578-4CCD-A28D-1AE1FD408163}" type="presParOf" srcId="{E21302B3-2598-408A-B704-BE0F30D32DF0}" destId="{D696733D-5421-4B21-9200-6F8C840C990D}" srcOrd="0" destOrd="0" presId="urn:microsoft.com/office/officeart/2018/5/layout/IconCircleLabelList"/>
    <dgm:cxn modelId="{572AB781-87A7-46FE-AD19-2667B116A1ED}" type="presParOf" srcId="{E21302B3-2598-408A-B704-BE0F30D32DF0}" destId="{C51674E4-4F05-40C2-AFA1-44700C6BEEE9}" srcOrd="1" destOrd="0" presId="urn:microsoft.com/office/officeart/2018/5/layout/IconCircleLabelList"/>
    <dgm:cxn modelId="{8BFDC302-1053-4B6C-AEB1-E7C0243C057C}" type="presParOf" srcId="{E21302B3-2598-408A-B704-BE0F30D32DF0}" destId="{6ED21BE6-42BE-4331-AB31-C50EF7A7B4E7}" srcOrd="2" destOrd="0" presId="urn:microsoft.com/office/officeart/2018/5/layout/IconCircleLabelList"/>
    <dgm:cxn modelId="{A3D0A0D9-BD76-462C-BD8C-2036C2347965}" type="presParOf" srcId="{E21302B3-2598-408A-B704-BE0F30D32DF0}" destId="{9916D050-2EE5-4BA7-975F-F30BF39A30E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3B8D6C2-CBB6-43FE-B041-AC3EFF3A4C89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BB099CF-E476-4621-AC15-8E7620BEADA3}">
      <dgm:prSet/>
      <dgm:spPr/>
      <dgm:t>
        <a:bodyPr/>
        <a:lstStyle/>
        <a:p>
          <a:pPr rtl="0">
            <a:defRPr cap="all"/>
          </a:pPr>
          <a:r>
            <a:rPr lang="en-GB" b="1" i="0">
              <a:latin typeface="Calibri Light"/>
            </a:rPr>
            <a:t>Polymorphic Malware</a:t>
          </a:r>
          <a:endParaRPr lang="en-US" b="1"/>
        </a:p>
      </dgm:t>
    </dgm:pt>
    <dgm:pt modelId="{8FD1617B-7356-4521-9A6C-BD2FB2F469CB}" type="parTrans" cxnId="{424010A8-A347-4DE2-B681-8FB934828D8C}">
      <dgm:prSet/>
      <dgm:spPr/>
      <dgm:t>
        <a:bodyPr/>
        <a:lstStyle/>
        <a:p>
          <a:endParaRPr lang="en-US"/>
        </a:p>
      </dgm:t>
    </dgm:pt>
    <dgm:pt modelId="{219A5C9A-569A-4E7E-8A01-A1BFBEFDC280}" type="sibTrans" cxnId="{424010A8-A347-4DE2-B681-8FB934828D8C}">
      <dgm:prSet/>
      <dgm:spPr/>
      <dgm:t>
        <a:bodyPr/>
        <a:lstStyle/>
        <a:p>
          <a:endParaRPr lang="en-US"/>
        </a:p>
      </dgm:t>
    </dgm:pt>
    <dgm:pt modelId="{C50C5C21-90F7-4711-AEC1-2A03F622A377}">
      <dgm:prSet/>
      <dgm:spPr/>
      <dgm:t>
        <a:bodyPr/>
        <a:lstStyle/>
        <a:p>
          <a:pPr rtl="0">
            <a:defRPr cap="all"/>
          </a:pPr>
          <a:r>
            <a:rPr lang="en-GB" b="1" i="0">
              <a:latin typeface="Calibri Light"/>
            </a:rPr>
            <a:t>Jailbreak and Prompt Injection</a:t>
          </a:r>
          <a:endParaRPr lang="en-US" b="1"/>
        </a:p>
      </dgm:t>
    </dgm:pt>
    <dgm:pt modelId="{4885237A-289A-43B6-AB0A-00567D8AA010}" type="parTrans" cxnId="{9E801CE9-A234-4201-8B6A-D35FF584D37A}">
      <dgm:prSet/>
      <dgm:spPr/>
      <dgm:t>
        <a:bodyPr/>
        <a:lstStyle/>
        <a:p>
          <a:endParaRPr lang="en-US"/>
        </a:p>
      </dgm:t>
    </dgm:pt>
    <dgm:pt modelId="{6A8B0351-FE8E-472E-A876-97DAC8ADF482}" type="sibTrans" cxnId="{9E801CE9-A234-4201-8B6A-D35FF584D37A}">
      <dgm:prSet/>
      <dgm:spPr/>
      <dgm:t>
        <a:bodyPr/>
        <a:lstStyle/>
        <a:p>
          <a:endParaRPr lang="en-US"/>
        </a:p>
      </dgm:t>
    </dgm:pt>
    <dgm:pt modelId="{8F8872F7-3F3A-4BD2-B0DE-910D43CB3537}">
      <dgm:prSet/>
      <dgm:spPr/>
      <dgm:t>
        <a:bodyPr/>
        <a:lstStyle/>
        <a:p>
          <a:pPr rtl="0">
            <a:defRPr cap="all"/>
          </a:pPr>
          <a:r>
            <a:rPr lang="en-GB" b="1" i="0">
              <a:latin typeface="Calibri Light"/>
            </a:rPr>
            <a:t>Agentic AI Attack</a:t>
          </a:r>
          <a:endParaRPr lang="en-US" b="1"/>
        </a:p>
      </dgm:t>
    </dgm:pt>
    <dgm:pt modelId="{4DD36693-12EA-47D2-9C7C-3DC6BF128902}" type="parTrans" cxnId="{7DC893ED-492C-48E5-8B11-037E4314E790}">
      <dgm:prSet/>
      <dgm:spPr/>
      <dgm:t>
        <a:bodyPr/>
        <a:lstStyle/>
        <a:p>
          <a:endParaRPr lang="en-US"/>
        </a:p>
      </dgm:t>
    </dgm:pt>
    <dgm:pt modelId="{EC5481DA-A70B-4BC8-A1F7-F495FEC50156}" type="sibTrans" cxnId="{7DC893ED-492C-48E5-8B11-037E4314E790}">
      <dgm:prSet/>
      <dgm:spPr/>
      <dgm:t>
        <a:bodyPr/>
        <a:lstStyle/>
        <a:p>
          <a:endParaRPr lang="en-US"/>
        </a:p>
      </dgm:t>
    </dgm:pt>
    <dgm:pt modelId="{4E230644-744C-4C14-B78B-6C29B5CF1FE9}" type="pres">
      <dgm:prSet presAssocID="{C3B8D6C2-CBB6-43FE-B041-AC3EFF3A4C8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EE125C-744B-49AD-B209-2869CB58A282}" type="pres">
      <dgm:prSet presAssocID="{5BB099CF-E476-4621-AC15-8E7620BEADA3}" presName="compNode" presStyleCnt="0"/>
      <dgm:spPr/>
    </dgm:pt>
    <dgm:pt modelId="{C6406AA9-1809-4D58-B3D1-E2ACFF390678}" type="pres">
      <dgm:prSet presAssocID="{5BB099CF-E476-4621-AC15-8E7620BEADA3}" presName="iconBgRect" presStyleLbl="bgShp" presStyleIdx="0" presStyleCnt="3"/>
      <dgm:spPr/>
    </dgm:pt>
    <dgm:pt modelId="{926AB473-BDA1-4AA0-B053-00B9E64A1ACD}" type="pres">
      <dgm:prSet presAssocID="{5BB099CF-E476-4621-AC15-8E7620BEADA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orpion with solid fill"/>
        </a:ext>
      </dgm:extLst>
    </dgm:pt>
    <dgm:pt modelId="{7BDA00A5-7515-40EE-B6E4-0F8C88862A6D}" type="pres">
      <dgm:prSet presAssocID="{5BB099CF-E476-4621-AC15-8E7620BEADA3}" presName="spaceRect" presStyleCnt="0"/>
      <dgm:spPr/>
    </dgm:pt>
    <dgm:pt modelId="{BD97A12F-8DB1-4D7A-8DA1-7BE97F9A5461}" type="pres">
      <dgm:prSet presAssocID="{5BB099CF-E476-4621-AC15-8E7620BEADA3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E986CA5-3EB9-4371-9C3A-350DC08463A0}" type="pres">
      <dgm:prSet presAssocID="{219A5C9A-569A-4E7E-8A01-A1BFBEFDC280}" presName="sibTrans" presStyleCnt="0"/>
      <dgm:spPr/>
    </dgm:pt>
    <dgm:pt modelId="{43EB3C1E-11D2-4112-A0EB-A5570C97A208}" type="pres">
      <dgm:prSet presAssocID="{C50C5C21-90F7-4711-AEC1-2A03F622A377}" presName="compNode" presStyleCnt="0"/>
      <dgm:spPr/>
    </dgm:pt>
    <dgm:pt modelId="{9757D4CC-CFE7-4358-9AC4-2590E465A45C}" type="pres">
      <dgm:prSet presAssocID="{C50C5C21-90F7-4711-AEC1-2A03F622A377}" presName="iconBgRect" presStyleLbl="bgShp" presStyleIdx="1" presStyleCnt="3"/>
      <dgm:spPr/>
    </dgm:pt>
    <dgm:pt modelId="{33E314F0-22B4-4B2B-BE9E-762AEC569C2D}" type="pres">
      <dgm:prSet presAssocID="{C50C5C21-90F7-4711-AEC1-2A03F622A37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ail Break with solid fill"/>
        </a:ext>
      </dgm:extLst>
    </dgm:pt>
    <dgm:pt modelId="{D4695BD3-2627-40AC-9E07-DF1474E90F6D}" type="pres">
      <dgm:prSet presAssocID="{C50C5C21-90F7-4711-AEC1-2A03F622A377}" presName="spaceRect" presStyleCnt="0"/>
      <dgm:spPr/>
    </dgm:pt>
    <dgm:pt modelId="{177BB587-E10A-4D0E-8D71-AC72E9EDA1DB}" type="pres">
      <dgm:prSet presAssocID="{C50C5C21-90F7-4711-AEC1-2A03F622A377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ED98AC1-2617-40F2-B9DA-2081FEF3153C}" type="pres">
      <dgm:prSet presAssocID="{6A8B0351-FE8E-472E-A876-97DAC8ADF482}" presName="sibTrans" presStyleCnt="0"/>
      <dgm:spPr/>
    </dgm:pt>
    <dgm:pt modelId="{E21302B3-2598-408A-B704-BE0F30D32DF0}" type="pres">
      <dgm:prSet presAssocID="{8F8872F7-3F3A-4BD2-B0DE-910D43CB3537}" presName="compNode" presStyleCnt="0"/>
      <dgm:spPr/>
    </dgm:pt>
    <dgm:pt modelId="{D696733D-5421-4B21-9200-6F8C840C990D}" type="pres">
      <dgm:prSet presAssocID="{8F8872F7-3F3A-4BD2-B0DE-910D43CB3537}" presName="iconBgRect" presStyleLbl="bgShp" presStyleIdx="2" presStyleCnt="3"/>
      <dgm:spPr/>
    </dgm:pt>
    <dgm:pt modelId="{C51674E4-4F05-40C2-AFA1-44700C6BEEE9}" type="pres">
      <dgm:prSet presAssocID="{8F8872F7-3F3A-4BD2-B0DE-910D43CB353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tificial Intelligence with solid fill"/>
        </a:ext>
      </dgm:extLst>
    </dgm:pt>
    <dgm:pt modelId="{6ED21BE6-42BE-4331-AB31-C50EF7A7B4E7}" type="pres">
      <dgm:prSet presAssocID="{8F8872F7-3F3A-4BD2-B0DE-910D43CB3537}" presName="spaceRect" presStyleCnt="0"/>
      <dgm:spPr/>
    </dgm:pt>
    <dgm:pt modelId="{9916D050-2EE5-4BA7-975F-F30BF39A30E9}" type="pres">
      <dgm:prSet presAssocID="{8F8872F7-3F3A-4BD2-B0DE-910D43CB3537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801CE9-A234-4201-8B6A-D35FF584D37A}" srcId="{C3B8D6C2-CBB6-43FE-B041-AC3EFF3A4C89}" destId="{C50C5C21-90F7-4711-AEC1-2A03F622A377}" srcOrd="1" destOrd="0" parTransId="{4885237A-289A-43B6-AB0A-00567D8AA010}" sibTransId="{6A8B0351-FE8E-472E-A876-97DAC8ADF482}"/>
    <dgm:cxn modelId="{DBB4B687-63FB-4F3C-9DC9-483CABE12AD2}" type="presOf" srcId="{C50C5C21-90F7-4711-AEC1-2A03F622A377}" destId="{177BB587-E10A-4D0E-8D71-AC72E9EDA1DB}" srcOrd="0" destOrd="0" presId="urn:microsoft.com/office/officeart/2018/5/layout/IconCircleLabelList"/>
    <dgm:cxn modelId="{424010A8-A347-4DE2-B681-8FB934828D8C}" srcId="{C3B8D6C2-CBB6-43FE-B041-AC3EFF3A4C89}" destId="{5BB099CF-E476-4621-AC15-8E7620BEADA3}" srcOrd="0" destOrd="0" parTransId="{8FD1617B-7356-4521-9A6C-BD2FB2F469CB}" sibTransId="{219A5C9A-569A-4E7E-8A01-A1BFBEFDC280}"/>
    <dgm:cxn modelId="{BAA3FAA9-B664-477D-B796-A0F556DA6BDD}" type="presOf" srcId="{5BB099CF-E476-4621-AC15-8E7620BEADA3}" destId="{BD97A12F-8DB1-4D7A-8DA1-7BE97F9A5461}" srcOrd="0" destOrd="0" presId="urn:microsoft.com/office/officeart/2018/5/layout/IconCircleLabelList"/>
    <dgm:cxn modelId="{C3595570-93E9-44F6-95C4-F7A0F1755174}" type="presOf" srcId="{C3B8D6C2-CBB6-43FE-B041-AC3EFF3A4C89}" destId="{4E230644-744C-4C14-B78B-6C29B5CF1FE9}" srcOrd="0" destOrd="0" presId="urn:microsoft.com/office/officeart/2018/5/layout/IconCircleLabelList"/>
    <dgm:cxn modelId="{173435ED-BBC3-49BC-A226-D2F887359C91}" type="presOf" srcId="{8F8872F7-3F3A-4BD2-B0DE-910D43CB3537}" destId="{9916D050-2EE5-4BA7-975F-F30BF39A30E9}" srcOrd="0" destOrd="0" presId="urn:microsoft.com/office/officeart/2018/5/layout/IconCircleLabelList"/>
    <dgm:cxn modelId="{7DC893ED-492C-48E5-8B11-037E4314E790}" srcId="{C3B8D6C2-CBB6-43FE-B041-AC3EFF3A4C89}" destId="{8F8872F7-3F3A-4BD2-B0DE-910D43CB3537}" srcOrd="2" destOrd="0" parTransId="{4DD36693-12EA-47D2-9C7C-3DC6BF128902}" sibTransId="{EC5481DA-A70B-4BC8-A1F7-F495FEC50156}"/>
    <dgm:cxn modelId="{9CED1CE5-39DB-483E-827D-5E034A574D7F}" type="presParOf" srcId="{4E230644-744C-4C14-B78B-6C29B5CF1FE9}" destId="{0EEE125C-744B-49AD-B209-2869CB58A282}" srcOrd="0" destOrd="0" presId="urn:microsoft.com/office/officeart/2018/5/layout/IconCircleLabelList"/>
    <dgm:cxn modelId="{5DBBBEA9-754F-4251-9A5C-047DAE56D6F7}" type="presParOf" srcId="{0EEE125C-744B-49AD-B209-2869CB58A282}" destId="{C6406AA9-1809-4D58-B3D1-E2ACFF390678}" srcOrd="0" destOrd="0" presId="urn:microsoft.com/office/officeart/2018/5/layout/IconCircleLabelList"/>
    <dgm:cxn modelId="{8D0AC894-84B4-464C-B609-2147CFB61D7D}" type="presParOf" srcId="{0EEE125C-744B-49AD-B209-2869CB58A282}" destId="{926AB473-BDA1-4AA0-B053-00B9E64A1ACD}" srcOrd="1" destOrd="0" presId="urn:microsoft.com/office/officeart/2018/5/layout/IconCircleLabelList"/>
    <dgm:cxn modelId="{5EE12911-F995-47E5-984B-1C255FF54539}" type="presParOf" srcId="{0EEE125C-744B-49AD-B209-2869CB58A282}" destId="{7BDA00A5-7515-40EE-B6E4-0F8C88862A6D}" srcOrd="2" destOrd="0" presId="urn:microsoft.com/office/officeart/2018/5/layout/IconCircleLabelList"/>
    <dgm:cxn modelId="{723BF670-7798-4061-9721-49445032C66E}" type="presParOf" srcId="{0EEE125C-744B-49AD-B209-2869CB58A282}" destId="{BD97A12F-8DB1-4D7A-8DA1-7BE97F9A5461}" srcOrd="3" destOrd="0" presId="urn:microsoft.com/office/officeart/2018/5/layout/IconCircleLabelList"/>
    <dgm:cxn modelId="{7520F31A-0E38-4D71-A0A9-775FE873686B}" type="presParOf" srcId="{4E230644-744C-4C14-B78B-6C29B5CF1FE9}" destId="{0E986CA5-3EB9-4371-9C3A-350DC08463A0}" srcOrd="1" destOrd="0" presId="urn:microsoft.com/office/officeart/2018/5/layout/IconCircleLabelList"/>
    <dgm:cxn modelId="{1F02F85C-497F-4A7D-9D4F-4D57B7F5474B}" type="presParOf" srcId="{4E230644-744C-4C14-B78B-6C29B5CF1FE9}" destId="{43EB3C1E-11D2-4112-A0EB-A5570C97A208}" srcOrd="2" destOrd="0" presId="urn:microsoft.com/office/officeart/2018/5/layout/IconCircleLabelList"/>
    <dgm:cxn modelId="{600E9194-E5E0-4DD9-BD0F-8DC4D9EC795F}" type="presParOf" srcId="{43EB3C1E-11D2-4112-A0EB-A5570C97A208}" destId="{9757D4CC-CFE7-4358-9AC4-2590E465A45C}" srcOrd="0" destOrd="0" presId="urn:microsoft.com/office/officeart/2018/5/layout/IconCircleLabelList"/>
    <dgm:cxn modelId="{1EF02F7C-B14F-4FF4-900B-D329869EC490}" type="presParOf" srcId="{43EB3C1E-11D2-4112-A0EB-A5570C97A208}" destId="{33E314F0-22B4-4B2B-BE9E-762AEC569C2D}" srcOrd="1" destOrd="0" presId="urn:microsoft.com/office/officeart/2018/5/layout/IconCircleLabelList"/>
    <dgm:cxn modelId="{0EE42E91-0FD6-4A57-9925-FE96C9ABB6DF}" type="presParOf" srcId="{43EB3C1E-11D2-4112-A0EB-A5570C97A208}" destId="{D4695BD3-2627-40AC-9E07-DF1474E90F6D}" srcOrd="2" destOrd="0" presId="urn:microsoft.com/office/officeart/2018/5/layout/IconCircleLabelList"/>
    <dgm:cxn modelId="{C29DEFDA-D24A-4700-A769-ACF30AB90994}" type="presParOf" srcId="{43EB3C1E-11D2-4112-A0EB-A5570C97A208}" destId="{177BB587-E10A-4D0E-8D71-AC72E9EDA1DB}" srcOrd="3" destOrd="0" presId="urn:microsoft.com/office/officeart/2018/5/layout/IconCircleLabelList"/>
    <dgm:cxn modelId="{8B22B282-C837-4C3D-84B4-E34398B0812D}" type="presParOf" srcId="{4E230644-744C-4C14-B78B-6C29B5CF1FE9}" destId="{1ED98AC1-2617-40F2-B9DA-2081FEF3153C}" srcOrd="3" destOrd="0" presId="urn:microsoft.com/office/officeart/2018/5/layout/IconCircleLabelList"/>
    <dgm:cxn modelId="{A8D48A9B-0B2F-4B20-9663-5D0F487EDC39}" type="presParOf" srcId="{4E230644-744C-4C14-B78B-6C29B5CF1FE9}" destId="{E21302B3-2598-408A-B704-BE0F30D32DF0}" srcOrd="4" destOrd="0" presId="urn:microsoft.com/office/officeart/2018/5/layout/IconCircleLabelList"/>
    <dgm:cxn modelId="{6CC59BAB-1578-4CCD-A28D-1AE1FD408163}" type="presParOf" srcId="{E21302B3-2598-408A-B704-BE0F30D32DF0}" destId="{D696733D-5421-4B21-9200-6F8C840C990D}" srcOrd="0" destOrd="0" presId="urn:microsoft.com/office/officeart/2018/5/layout/IconCircleLabelList"/>
    <dgm:cxn modelId="{572AB781-87A7-46FE-AD19-2667B116A1ED}" type="presParOf" srcId="{E21302B3-2598-408A-B704-BE0F30D32DF0}" destId="{C51674E4-4F05-40C2-AFA1-44700C6BEEE9}" srcOrd="1" destOrd="0" presId="urn:microsoft.com/office/officeart/2018/5/layout/IconCircleLabelList"/>
    <dgm:cxn modelId="{8BFDC302-1053-4B6C-AEB1-E7C0243C057C}" type="presParOf" srcId="{E21302B3-2598-408A-B704-BE0F30D32DF0}" destId="{6ED21BE6-42BE-4331-AB31-C50EF7A7B4E7}" srcOrd="2" destOrd="0" presId="urn:microsoft.com/office/officeart/2018/5/layout/IconCircleLabelList"/>
    <dgm:cxn modelId="{A3D0A0D9-BD76-462C-BD8C-2036C2347965}" type="presParOf" srcId="{E21302B3-2598-408A-B704-BE0F30D32DF0}" destId="{9916D050-2EE5-4BA7-975F-F30BF39A30E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6233A70-D101-4A6E-ACED-91E2C684130D}" type="doc">
      <dgm:prSet loTypeId="urn:microsoft.com/office/officeart/2018/2/layout/IconCircle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4F9B6C4-46F6-4C51-911C-00DAB9F4ED0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Challenges:</a:t>
          </a:r>
          <a:r>
            <a:rPr lang="en-GB"/>
            <a:t> Current LLM safety defences are fragile; adaptive attacks bypass 90-100% of them, including prompt-based and training methods. GenAI introduces telemetry blind spots and data- exfiltration risks in SOCs. </a:t>
          </a:r>
          <a:endParaRPr lang="en-US"/>
        </a:p>
      </dgm:t>
    </dgm:pt>
    <dgm:pt modelId="{47448227-2FB9-4C00-B549-3752F5FF017D}" type="parTrans" cxnId="{8F04FB15-5138-40B0-BC19-31895E10B623}">
      <dgm:prSet/>
      <dgm:spPr/>
      <dgm:t>
        <a:bodyPr/>
        <a:lstStyle/>
        <a:p>
          <a:endParaRPr lang="en-US"/>
        </a:p>
      </dgm:t>
    </dgm:pt>
    <dgm:pt modelId="{1A6F378B-DA5A-4C8A-8FD9-69EE3F98737C}" type="sibTrans" cxnId="{8F04FB15-5138-40B0-BC19-31895E10B62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FF5F272-0C6E-4D01-BE88-DF41FC779FE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Countermeasures:</a:t>
          </a:r>
          <a:r>
            <a:rPr lang="en-GB"/>
            <a:t> Implement dynamic training, safety filters for function calls, and hybrid human-AI processes. Use defensive prompts to reduce attack success to near-zero. </a:t>
          </a:r>
          <a:endParaRPr lang="en-US"/>
        </a:p>
      </dgm:t>
    </dgm:pt>
    <dgm:pt modelId="{80C70768-9246-4D32-BEFB-DCD1B42C8121}" type="parTrans" cxnId="{3B3D3CFB-311B-4C06-A4DC-CAC8E234C143}">
      <dgm:prSet/>
      <dgm:spPr/>
      <dgm:t>
        <a:bodyPr/>
        <a:lstStyle/>
        <a:p>
          <a:endParaRPr lang="en-US"/>
        </a:p>
      </dgm:t>
    </dgm:pt>
    <dgm:pt modelId="{9B77362E-EB73-479A-A097-CE8448BCEAC2}" type="sibTrans" cxnId="{3B3D3CFB-311B-4C06-A4DC-CAC8E234C14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311173E-B8F7-4F47-9438-F8277159CEF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SMEs:</a:t>
          </a:r>
          <a:r>
            <a:rPr lang="en-GB"/>
            <a:t> Focus on governance, privacy, and bias mitigation when adopting GenAI tools. </a:t>
          </a:r>
          <a:endParaRPr lang="en-US"/>
        </a:p>
      </dgm:t>
    </dgm:pt>
    <dgm:pt modelId="{66ECD936-8274-4D7A-A958-953DC00B6902}" type="parTrans" cxnId="{E51A99E5-7744-493E-92E0-4058B516DC0C}">
      <dgm:prSet/>
      <dgm:spPr/>
      <dgm:t>
        <a:bodyPr/>
        <a:lstStyle/>
        <a:p>
          <a:endParaRPr lang="en-US"/>
        </a:p>
      </dgm:t>
    </dgm:pt>
    <dgm:pt modelId="{37BE4D1A-FCE5-4C1E-9D56-3DD2D5B2C80F}" type="sibTrans" cxnId="{E51A99E5-7744-493E-92E0-4058B516DC0C}">
      <dgm:prSet/>
      <dgm:spPr/>
      <dgm:t>
        <a:bodyPr/>
        <a:lstStyle/>
        <a:p>
          <a:endParaRPr lang="en-US"/>
        </a:p>
      </dgm:t>
    </dgm:pt>
    <dgm:pt modelId="{332C977D-11DF-41CF-B08A-C231A0E75B01}" type="pres">
      <dgm:prSet presAssocID="{66233A70-D101-4A6E-ACED-91E2C684130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6B59FF-8ABC-417A-BE1A-50EB24AD1206}" type="pres">
      <dgm:prSet presAssocID="{66233A70-D101-4A6E-ACED-91E2C684130D}" presName="container" presStyleCnt="0">
        <dgm:presLayoutVars>
          <dgm:dir/>
          <dgm:resizeHandles val="exact"/>
        </dgm:presLayoutVars>
      </dgm:prSet>
      <dgm:spPr/>
    </dgm:pt>
    <dgm:pt modelId="{ED24D38C-2850-4047-B408-8542FA25DC31}" type="pres">
      <dgm:prSet presAssocID="{64F9B6C4-46F6-4C51-911C-00DAB9F4ED01}" presName="compNode" presStyleCnt="0"/>
      <dgm:spPr/>
    </dgm:pt>
    <dgm:pt modelId="{1EE7EAF3-1A44-4C51-B5CB-5E55E04281BF}" type="pres">
      <dgm:prSet presAssocID="{64F9B6C4-46F6-4C51-911C-00DAB9F4ED01}" presName="iconBgRect" presStyleLbl="bgShp" presStyleIdx="0" presStyleCnt="3"/>
      <dgm:spPr/>
    </dgm:pt>
    <dgm:pt modelId="{D06C042E-BDF1-4B41-879E-40AC237267C5}" type="pres">
      <dgm:prSet presAssocID="{64F9B6C4-46F6-4C51-911C-00DAB9F4ED0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145CC01D-835D-4F5D-8582-217A98D53C16}" type="pres">
      <dgm:prSet presAssocID="{64F9B6C4-46F6-4C51-911C-00DAB9F4ED01}" presName="spaceRect" presStyleCnt="0"/>
      <dgm:spPr/>
    </dgm:pt>
    <dgm:pt modelId="{8BE0494C-0DEF-4CB4-A3E2-357966CF2639}" type="pres">
      <dgm:prSet presAssocID="{64F9B6C4-46F6-4C51-911C-00DAB9F4ED01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F7B2F1EF-DF44-468A-9DD3-D10008DDE36B}" type="pres">
      <dgm:prSet presAssocID="{1A6F378B-DA5A-4C8A-8FD9-69EE3F98737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27A9BFE-8C52-4102-A119-03E3FA9E3316}" type="pres">
      <dgm:prSet presAssocID="{DFF5F272-0C6E-4D01-BE88-DF41FC779FE4}" presName="compNode" presStyleCnt="0"/>
      <dgm:spPr/>
    </dgm:pt>
    <dgm:pt modelId="{8D8118E4-A566-4DF7-AFB7-2CC913063601}" type="pres">
      <dgm:prSet presAssocID="{DFF5F272-0C6E-4D01-BE88-DF41FC779FE4}" presName="iconBgRect" presStyleLbl="bgShp" presStyleIdx="1" presStyleCnt="3"/>
      <dgm:spPr/>
    </dgm:pt>
    <dgm:pt modelId="{452F2F26-4A99-422E-93DB-768A64300C75}" type="pres">
      <dgm:prSet presAssocID="{DFF5F272-0C6E-4D01-BE88-DF41FC779FE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ter"/>
        </a:ext>
      </dgm:extLst>
    </dgm:pt>
    <dgm:pt modelId="{F1D83650-327A-4A1D-83F8-B81B34379E77}" type="pres">
      <dgm:prSet presAssocID="{DFF5F272-0C6E-4D01-BE88-DF41FC779FE4}" presName="spaceRect" presStyleCnt="0"/>
      <dgm:spPr/>
    </dgm:pt>
    <dgm:pt modelId="{0C76D0C8-0363-4524-91B0-372C65179B1C}" type="pres">
      <dgm:prSet presAssocID="{DFF5F272-0C6E-4D01-BE88-DF41FC779FE4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9F04E6A-DB31-45D7-B44D-F2E6A19C6D40}" type="pres">
      <dgm:prSet presAssocID="{9B77362E-EB73-479A-A097-CE8448BCEAC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1D90BB2-728E-4F6D-A466-B690B2F8B979}" type="pres">
      <dgm:prSet presAssocID="{E311173E-B8F7-4F47-9438-F8277159CEF3}" presName="compNode" presStyleCnt="0"/>
      <dgm:spPr/>
    </dgm:pt>
    <dgm:pt modelId="{85FA61E9-8DE3-4717-820B-95F55EFCAE2E}" type="pres">
      <dgm:prSet presAssocID="{E311173E-B8F7-4F47-9438-F8277159CEF3}" presName="iconBgRect" presStyleLbl="bgShp" presStyleIdx="2" presStyleCnt="3"/>
      <dgm:spPr/>
    </dgm:pt>
    <dgm:pt modelId="{1D7F131B-7805-43B2-B033-9937C598D086}" type="pres">
      <dgm:prSet presAssocID="{E311173E-B8F7-4F47-9438-F8277159CEF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 Sign"/>
        </a:ext>
      </dgm:extLst>
    </dgm:pt>
    <dgm:pt modelId="{B6216E5F-8C5B-4BAF-8F58-DA019399C47B}" type="pres">
      <dgm:prSet presAssocID="{E311173E-B8F7-4F47-9438-F8277159CEF3}" presName="spaceRect" presStyleCnt="0"/>
      <dgm:spPr/>
    </dgm:pt>
    <dgm:pt modelId="{CCFDC88C-FF5C-43D4-A051-49FC0C4620AD}" type="pres">
      <dgm:prSet presAssocID="{E311173E-B8F7-4F47-9438-F8277159CEF3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270C88-5886-49BD-A074-5D4133E5AD6C}" type="presOf" srcId="{DFF5F272-0C6E-4D01-BE88-DF41FC779FE4}" destId="{0C76D0C8-0363-4524-91B0-372C65179B1C}" srcOrd="0" destOrd="0" presId="urn:microsoft.com/office/officeart/2018/2/layout/IconCircleList"/>
    <dgm:cxn modelId="{D7895865-8B76-4E83-B99B-B84354148867}" type="presOf" srcId="{9B77362E-EB73-479A-A097-CE8448BCEAC2}" destId="{39F04E6A-DB31-45D7-B44D-F2E6A19C6D40}" srcOrd="0" destOrd="0" presId="urn:microsoft.com/office/officeart/2018/2/layout/IconCircleList"/>
    <dgm:cxn modelId="{3B3D3CFB-311B-4C06-A4DC-CAC8E234C143}" srcId="{66233A70-D101-4A6E-ACED-91E2C684130D}" destId="{DFF5F272-0C6E-4D01-BE88-DF41FC779FE4}" srcOrd="1" destOrd="0" parTransId="{80C70768-9246-4D32-BEFB-DCD1B42C8121}" sibTransId="{9B77362E-EB73-479A-A097-CE8448BCEAC2}"/>
    <dgm:cxn modelId="{E51A99E5-7744-493E-92E0-4058B516DC0C}" srcId="{66233A70-D101-4A6E-ACED-91E2C684130D}" destId="{E311173E-B8F7-4F47-9438-F8277159CEF3}" srcOrd="2" destOrd="0" parTransId="{66ECD936-8274-4D7A-A958-953DC00B6902}" sibTransId="{37BE4D1A-FCE5-4C1E-9D56-3DD2D5B2C80F}"/>
    <dgm:cxn modelId="{46932738-D04C-47C8-95A6-646FABF65589}" type="presOf" srcId="{E311173E-B8F7-4F47-9438-F8277159CEF3}" destId="{CCFDC88C-FF5C-43D4-A051-49FC0C4620AD}" srcOrd="0" destOrd="0" presId="urn:microsoft.com/office/officeart/2018/2/layout/IconCircleList"/>
    <dgm:cxn modelId="{81F7A729-5DFD-4679-94E4-5FEAEA4B3B69}" type="presOf" srcId="{64F9B6C4-46F6-4C51-911C-00DAB9F4ED01}" destId="{8BE0494C-0DEF-4CB4-A3E2-357966CF2639}" srcOrd="0" destOrd="0" presId="urn:microsoft.com/office/officeart/2018/2/layout/IconCircleList"/>
    <dgm:cxn modelId="{AF92FE93-1409-4DCA-A371-33AAE11ABC59}" type="presOf" srcId="{66233A70-D101-4A6E-ACED-91E2C684130D}" destId="{332C977D-11DF-41CF-B08A-C231A0E75B01}" srcOrd="0" destOrd="0" presId="urn:microsoft.com/office/officeart/2018/2/layout/IconCircleList"/>
    <dgm:cxn modelId="{7375FF38-D960-4EED-A08A-4964AE1B427B}" type="presOf" srcId="{1A6F378B-DA5A-4C8A-8FD9-69EE3F98737C}" destId="{F7B2F1EF-DF44-468A-9DD3-D10008DDE36B}" srcOrd="0" destOrd="0" presId="urn:microsoft.com/office/officeart/2018/2/layout/IconCircleList"/>
    <dgm:cxn modelId="{8F04FB15-5138-40B0-BC19-31895E10B623}" srcId="{66233A70-D101-4A6E-ACED-91E2C684130D}" destId="{64F9B6C4-46F6-4C51-911C-00DAB9F4ED01}" srcOrd="0" destOrd="0" parTransId="{47448227-2FB9-4C00-B549-3752F5FF017D}" sibTransId="{1A6F378B-DA5A-4C8A-8FD9-69EE3F98737C}"/>
    <dgm:cxn modelId="{8E27DB8D-2F5B-44E5-801E-E45CCC497503}" type="presParOf" srcId="{332C977D-11DF-41CF-B08A-C231A0E75B01}" destId="{806B59FF-8ABC-417A-BE1A-50EB24AD1206}" srcOrd="0" destOrd="0" presId="urn:microsoft.com/office/officeart/2018/2/layout/IconCircleList"/>
    <dgm:cxn modelId="{0188C897-0711-4F2B-8909-A280309E5F94}" type="presParOf" srcId="{806B59FF-8ABC-417A-BE1A-50EB24AD1206}" destId="{ED24D38C-2850-4047-B408-8542FA25DC31}" srcOrd="0" destOrd="0" presId="urn:microsoft.com/office/officeart/2018/2/layout/IconCircleList"/>
    <dgm:cxn modelId="{F5C7F73A-1F02-411B-A386-82EB542EC4C2}" type="presParOf" srcId="{ED24D38C-2850-4047-B408-8542FA25DC31}" destId="{1EE7EAF3-1A44-4C51-B5CB-5E55E04281BF}" srcOrd="0" destOrd="0" presId="urn:microsoft.com/office/officeart/2018/2/layout/IconCircleList"/>
    <dgm:cxn modelId="{C3C8CD25-660C-427D-B337-D171EFEA27BD}" type="presParOf" srcId="{ED24D38C-2850-4047-B408-8542FA25DC31}" destId="{D06C042E-BDF1-4B41-879E-40AC237267C5}" srcOrd="1" destOrd="0" presId="urn:microsoft.com/office/officeart/2018/2/layout/IconCircleList"/>
    <dgm:cxn modelId="{F2F69294-B52F-4849-8C8A-0C908FCF663F}" type="presParOf" srcId="{ED24D38C-2850-4047-B408-8542FA25DC31}" destId="{145CC01D-835D-4F5D-8582-217A98D53C16}" srcOrd="2" destOrd="0" presId="urn:microsoft.com/office/officeart/2018/2/layout/IconCircleList"/>
    <dgm:cxn modelId="{2808B122-AF24-4E17-BB36-7A981AB983DB}" type="presParOf" srcId="{ED24D38C-2850-4047-B408-8542FA25DC31}" destId="{8BE0494C-0DEF-4CB4-A3E2-357966CF2639}" srcOrd="3" destOrd="0" presId="urn:microsoft.com/office/officeart/2018/2/layout/IconCircleList"/>
    <dgm:cxn modelId="{01070A79-3EAA-4554-A4C8-13D9F2579AA2}" type="presParOf" srcId="{806B59FF-8ABC-417A-BE1A-50EB24AD1206}" destId="{F7B2F1EF-DF44-468A-9DD3-D10008DDE36B}" srcOrd="1" destOrd="0" presId="urn:microsoft.com/office/officeart/2018/2/layout/IconCircleList"/>
    <dgm:cxn modelId="{B449DD7E-BA14-4046-8AE0-16CEB98DF69A}" type="presParOf" srcId="{806B59FF-8ABC-417A-BE1A-50EB24AD1206}" destId="{B27A9BFE-8C52-4102-A119-03E3FA9E3316}" srcOrd="2" destOrd="0" presId="urn:microsoft.com/office/officeart/2018/2/layout/IconCircleList"/>
    <dgm:cxn modelId="{AD488C3E-C604-49C5-9951-5A09A0885E4A}" type="presParOf" srcId="{B27A9BFE-8C52-4102-A119-03E3FA9E3316}" destId="{8D8118E4-A566-4DF7-AFB7-2CC913063601}" srcOrd="0" destOrd="0" presId="urn:microsoft.com/office/officeart/2018/2/layout/IconCircleList"/>
    <dgm:cxn modelId="{68555C59-8A38-4BEC-87BD-B2C1ADE9A001}" type="presParOf" srcId="{B27A9BFE-8C52-4102-A119-03E3FA9E3316}" destId="{452F2F26-4A99-422E-93DB-768A64300C75}" srcOrd="1" destOrd="0" presId="urn:microsoft.com/office/officeart/2018/2/layout/IconCircleList"/>
    <dgm:cxn modelId="{1F02F854-0AF3-436B-9553-8EBAA10F0D30}" type="presParOf" srcId="{B27A9BFE-8C52-4102-A119-03E3FA9E3316}" destId="{F1D83650-327A-4A1D-83F8-B81B34379E77}" srcOrd="2" destOrd="0" presId="urn:microsoft.com/office/officeart/2018/2/layout/IconCircleList"/>
    <dgm:cxn modelId="{13CA6421-79D5-4C5B-933E-F58AAC1C9494}" type="presParOf" srcId="{B27A9BFE-8C52-4102-A119-03E3FA9E3316}" destId="{0C76D0C8-0363-4524-91B0-372C65179B1C}" srcOrd="3" destOrd="0" presId="urn:microsoft.com/office/officeart/2018/2/layout/IconCircleList"/>
    <dgm:cxn modelId="{C898F129-0309-4C5D-AB26-CE95714D8205}" type="presParOf" srcId="{806B59FF-8ABC-417A-BE1A-50EB24AD1206}" destId="{39F04E6A-DB31-45D7-B44D-F2E6A19C6D40}" srcOrd="3" destOrd="0" presId="urn:microsoft.com/office/officeart/2018/2/layout/IconCircleList"/>
    <dgm:cxn modelId="{B4F00B38-9728-48E2-8D9C-26BE01EEA4A8}" type="presParOf" srcId="{806B59FF-8ABC-417A-BE1A-50EB24AD1206}" destId="{B1D90BB2-728E-4F6D-A466-B690B2F8B979}" srcOrd="4" destOrd="0" presId="urn:microsoft.com/office/officeart/2018/2/layout/IconCircleList"/>
    <dgm:cxn modelId="{E592E152-381F-4D5D-B526-56DBDD9985EA}" type="presParOf" srcId="{B1D90BB2-728E-4F6D-A466-B690B2F8B979}" destId="{85FA61E9-8DE3-4717-820B-95F55EFCAE2E}" srcOrd="0" destOrd="0" presId="urn:microsoft.com/office/officeart/2018/2/layout/IconCircleList"/>
    <dgm:cxn modelId="{9E005723-DE55-4810-9EE7-1FC9DE0DD1CB}" type="presParOf" srcId="{B1D90BB2-728E-4F6D-A466-B690B2F8B979}" destId="{1D7F131B-7805-43B2-B033-9937C598D086}" srcOrd="1" destOrd="0" presId="urn:microsoft.com/office/officeart/2018/2/layout/IconCircleList"/>
    <dgm:cxn modelId="{2A967DA8-C004-4B17-BF19-97A73596FFA7}" type="presParOf" srcId="{B1D90BB2-728E-4F6D-A466-B690B2F8B979}" destId="{B6216E5F-8C5B-4BAF-8F58-DA019399C47B}" srcOrd="2" destOrd="0" presId="urn:microsoft.com/office/officeart/2018/2/layout/IconCircleList"/>
    <dgm:cxn modelId="{38E8DAE1-369A-416B-A6DE-C248223F106D}" type="presParOf" srcId="{B1D90BB2-728E-4F6D-A466-B690B2F8B979}" destId="{CCFDC88C-FF5C-43D4-A051-49FC0C4620A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166885-FF5E-4C8F-9410-85C534D58F48}">
      <dsp:nvSpPr>
        <dsp:cNvPr id="0" name=""/>
        <dsp:cNvSpPr/>
      </dsp:nvSpPr>
      <dsp:spPr>
        <a:xfrm>
          <a:off x="802" y="2677025"/>
          <a:ext cx="1602587" cy="6410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>
              <a:latin typeface="Calibri Light"/>
            </a:rPr>
            <a:t> Data Collection</a:t>
          </a:r>
          <a:endParaRPr lang="en-GB" sz="1800" kern="1200" dirty="0"/>
        </a:p>
      </dsp:txBody>
      <dsp:txXfrm>
        <a:off x="321319" y="2677025"/>
        <a:ext cx="961553" cy="641034"/>
      </dsp:txXfrm>
    </dsp:sp>
    <dsp:sp modelId="{A8FE3250-3D1A-4911-B3D6-01CED072FEE8}">
      <dsp:nvSpPr>
        <dsp:cNvPr id="0" name=""/>
        <dsp:cNvSpPr/>
      </dsp:nvSpPr>
      <dsp:spPr>
        <a:xfrm>
          <a:off x="1395053" y="2731513"/>
          <a:ext cx="1330147" cy="5320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AI-Crafted attack</a:t>
          </a:r>
          <a:endParaRPr lang="en-GB" sz="1500" kern="1200" dirty="0"/>
        </a:p>
      </dsp:txBody>
      <dsp:txXfrm>
        <a:off x="1661082" y="2731513"/>
        <a:ext cx="798089" cy="532058"/>
      </dsp:txXfrm>
    </dsp:sp>
    <dsp:sp modelId="{1CDFA4C6-0678-4B89-9DD7-5E5FFDC66ECA}">
      <dsp:nvSpPr>
        <dsp:cNvPr id="0" name=""/>
        <dsp:cNvSpPr/>
      </dsp:nvSpPr>
      <dsp:spPr>
        <a:xfrm>
          <a:off x="2538980" y="2731513"/>
          <a:ext cx="1330147" cy="5320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Hit Target</a:t>
          </a:r>
          <a:endParaRPr lang="en-GB" sz="1500" kern="1200" dirty="0"/>
        </a:p>
      </dsp:txBody>
      <dsp:txXfrm>
        <a:off x="2805009" y="2731513"/>
        <a:ext cx="798089" cy="532058"/>
      </dsp:txXfrm>
    </dsp:sp>
    <dsp:sp modelId="{78CA277F-79D4-44CE-9730-5F6CD7DA36A3}">
      <dsp:nvSpPr>
        <dsp:cNvPr id="0" name=""/>
        <dsp:cNvSpPr/>
      </dsp:nvSpPr>
      <dsp:spPr>
        <a:xfrm>
          <a:off x="3682907" y="2731513"/>
          <a:ext cx="1330147" cy="5320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Monitor Response</a:t>
          </a:r>
        </a:p>
      </dsp:txBody>
      <dsp:txXfrm>
        <a:off x="3948936" y="2731513"/>
        <a:ext cx="798089" cy="532058"/>
      </dsp:txXfrm>
    </dsp:sp>
    <dsp:sp modelId="{3A4B5647-8D9F-43AE-8483-5D6CE2224D32}">
      <dsp:nvSpPr>
        <dsp:cNvPr id="0" name=""/>
        <dsp:cNvSpPr/>
      </dsp:nvSpPr>
      <dsp:spPr>
        <a:xfrm>
          <a:off x="4826834" y="2731513"/>
          <a:ext cx="1330147" cy="5320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>
              <a:latin typeface="Calibri Light"/>
            </a:rPr>
            <a:t>Evolve the attack</a:t>
          </a:r>
        </a:p>
      </dsp:txBody>
      <dsp:txXfrm>
        <a:off x="5092863" y="2731513"/>
        <a:ext cx="798089" cy="5320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01463-A9BE-4373-94C4-1870148B1A46}">
      <dsp:nvSpPr>
        <dsp:cNvPr id="0" name=""/>
        <dsp:cNvSpPr/>
      </dsp:nvSpPr>
      <dsp:spPr>
        <a:xfrm>
          <a:off x="648378" y="85"/>
          <a:ext cx="855667" cy="85566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7AFDFB-B838-4B9E-BE20-8F69E29A1AEE}">
      <dsp:nvSpPr>
        <dsp:cNvPr id="0" name=""/>
        <dsp:cNvSpPr/>
      </dsp:nvSpPr>
      <dsp:spPr>
        <a:xfrm>
          <a:off x="830734" y="182441"/>
          <a:ext cx="490957" cy="4909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39DC70-DA0F-4B1C-AFD0-86D97D7EBFDC}">
      <dsp:nvSpPr>
        <dsp:cNvPr id="0" name=""/>
        <dsp:cNvSpPr/>
      </dsp:nvSpPr>
      <dsp:spPr>
        <a:xfrm>
          <a:off x="374845" y="1122273"/>
          <a:ext cx="1402734" cy="718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100" b="1" kern="1200"/>
            <a:t>Encryption in Transit &amp; At Rest</a:t>
          </a:r>
          <a:r>
            <a:rPr lang="en-GB" sz="1100" kern="1200" dirty="0">
              <a:latin typeface="Calibri Light"/>
            </a:rPr>
            <a:t> </a:t>
          </a:r>
          <a:r>
            <a:rPr lang="en-GB" sz="1100" kern="1200" dirty="0">
              <a:solidFill>
                <a:srgbClr val="000000"/>
              </a:solidFill>
              <a:latin typeface="Calibri Light"/>
            </a:rPr>
            <a:t/>
          </a:r>
          <a:br>
            <a:rPr lang="en-GB" sz="1100" kern="1200" dirty="0">
              <a:solidFill>
                <a:srgbClr val="000000"/>
              </a:solidFill>
              <a:latin typeface="Calibri Light"/>
            </a:rPr>
          </a:br>
          <a:r>
            <a:rPr lang="en-GB" sz="1100" kern="1200">
              <a:latin typeface="Calibri Light"/>
            </a:rPr>
            <a:t> </a:t>
          </a:r>
          <a:r>
            <a:rPr lang="en-GB" sz="1100" kern="1200"/>
            <a:t>Data is encrypted using standards like </a:t>
          </a:r>
          <a:r>
            <a:rPr lang="en-GB" sz="1100" b="1" kern="1200"/>
            <a:t>TLS 1.2+</a:t>
          </a:r>
          <a:r>
            <a:rPr lang="en-GB" sz="1100" kern="1200"/>
            <a:t> (in transit) and </a:t>
          </a:r>
          <a:r>
            <a:rPr lang="en-GB" sz="1100" b="1" kern="1200"/>
            <a:t>AES-256</a:t>
          </a:r>
          <a:r>
            <a:rPr lang="en-GB" sz="1100" kern="1200"/>
            <a:t> (at rest).</a:t>
          </a:r>
          <a:endParaRPr lang="en-US" sz="1100" kern="1200"/>
        </a:p>
      </dsp:txBody>
      <dsp:txXfrm>
        <a:off x="374845" y="1122273"/>
        <a:ext cx="1402734" cy="718901"/>
      </dsp:txXfrm>
    </dsp:sp>
    <dsp:sp modelId="{5A3F2CC0-6CA4-407F-80C8-27909983843A}">
      <dsp:nvSpPr>
        <dsp:cNvPr id="0" name=""/>
        <dsp:cNvSpPr/>
      </dsp:nvSpPr>
      <dsp:spPr>
        <a:xfrm>
          <a:off x="2296591" y="85"/>
          <a:ext cx="855667" cy="85566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C58B8B-9878-45E2-ACD6-F8E52781B538}">
      <dsp:nvSpPr>
        <dsp:cNvPr id="0" name=""/>
        <dsp:cNvSpPr/>
      </dsp:nvSpPr>
      <dsp:spPr>
        <a:xfrm>
          <a:off x="2478947" y="182441"/>
          <a:ext cx="490957" cy="4909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39671-BBE6-4B81-BDAB-F6B3E1835FBE}">
      <dsp:nvSpPr>
        <dsp:cNvPr id="0" name=""/>
        <dsp:cNvSpPr/>
      </dsp:nvSpPr>
      <dsp:spPr>
        <a:xfrm>
          <a:off x="2023058" y="1122273"/>
          <a:ext cx="1402734" cy="718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100" b="1" kern="1200"/>
            <a:t>Zero-Knowledge / End-to-End Encryption</a:t>
          </a:r>
          <a:r>
            <a:rPr lang="en-GB" sz="1100" kern="1200" dirty="0">
              <a:latin typeface="Calibri Light"/>
            </a:rPr>
            <a:t> </a:t>
          </a:r>
          <a:br>
            <a:rPr lang="en-GB" sz="1100" kern="1200" dirty="0">
              <a:latin typeface="Calibri Light"/>
            </a:rPr>
          </a:br>
          <a:r>
            <a:rPr lang="en-GB" sz="1100" kern="1200">
              <a:latin typeface="Calibri Light"/>
            </a:rPr>
            <a:t> </a:t>
          </a:r>
          <a:r>
            <a:rPr lang="en-GB" sz="1100" kern="1200"/>
            <a:t>Vendor cannot read customer data.</a:t>
          </a:r>
          <a:endParaRPr lang="en-US" sz="1100" kern="1200"/>
        </a:p>
      </dsp:txBody>
      <dsp:txXfrm>
        <a:off x="2023058" y="1122273"/>
        <a:ext cx="1402734" cy="718901"/>
      </dsp:txXfrm>
    </dsp:sp>
    <dsp:sp modelId="{2C8BBF85-13A5-4076-AD83-FE1605202A9F}">
      <dsp:nvSpPr>
        <dsp:cNvPr id="0" name=""/>
        <dsp:cNvSpPr/>
      </dsp:nvSpPr>
      <dsp:spPr>
        <a:xfrm>
          <a:off x="3944804" y="85"/>
          <a:ext cx="855667" cy="85566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E427A-D0BE-4E27-92A5-F085BABBA80B}">
      <dsp:nvSpPr>
        <dsp:cNvPr id="0" name=""/>
        <dsp:cNvSpPr/>
      </dsp:nvSpPr>
      <dsp:spPr>
        <a:xfrm>
          <a:off x="4127159" y="182441"/>
          <a:ext cx="490957" cy="4909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9DE1BA-356F-41C1-A52A-19FE888D5017}">
      <dsp:nvSpPr>
        <dsp:cNvPr id="0" name=""/>
        <dsp:cNvSpPr/>
      </dsp:nvSpPr>
      <dsp:spPr>
        <a:xfrm>
          <a:off x="3671271" y="1122273"/>
          <a:ext cx="1402734" cy="718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100" b="1" kern="1200"/>
            <a:t>Data Residency</a:t>
          </a:r>
          <a:r>
            <a:rPr lang="en-GB" sz="1100" kern="1200" dirty="0"/>
            <a:t> </a:t>
          </a:r>
          <a:r>
            <a:rPr lang="en-GB" sz="1100" kern="1200" dirty="0">
              <a:latin typeface="Calibri Light"/>
            </a:rPr>
            <a:t/>
          </a:r>
          <a:br>
            <a:rPr lang="en-GB" sz="1100" kern="1200" dirty="0">
              <a:latin typeface="Calibri Light"/>
            </a:rPr>
          </a:br>
          <a:r>
            <a:rPr lang="en-GB" sz="1100" kern="1200"/>
            <a:t>Ability to specify where data is stored geographically.</a:t>
          </a:r>
          <a:endParaRPr lang="en-US" sz="1100" kern="1200"/>
        </a:p>
      </dsp:txBody>
      <dsp:txXfrm>
        <a:off x="3671271" y="1122273"/>
        <a:ext cx="1402734" cy="718901"/>
      </dsp:txXfrm>
    </dsp:sp>
    <dsp:sp modelId="{154C85F0-05B4-46D2-B0DB-011A472C6641}">
      <dsp:nvSpPr>
        <dsp:cNvPr id="0" name=""/>
        <dsp:cNvSpPr/>
      </dsp:nvSpPr>
      <dsp:spPr>
        <a:xfrm>
          <a:off x="5593017" y="85"/>
          <a:ext cx="855667" cy="85566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E83E61-4222-4A3C-8232-A5CBDAF5D630}">
      <dsp:nvSpPr>
        <dsp:cNvPr id="0" name=""/>
        <dsp:cNvSpPr/>
      </dsp:nvSpPr>
      <dsp:spPr>
        <a:xfrm>
          <a:off x="5775372" y="182441"/>
          <a:ext cx="490957" cy="4909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E91223-A5CF-4FA7-B29E-01A2E8764611}">
      <dsp:nvSpPr>
        <dsp:cNvPr id="0" name=""/>
        <dsp:cNvSpPr/>
      </dsp:nvSpPr>
      <dsp:spPr>
        <a:xfrm>
          <a:off x="5319484" y="1122273"/>
          <a:ext cx="1402734" cy="718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100" b="1" kern="1200"/>
            <a:t>Data Minimization</a:t>
          </a:r>
          <a:r>
            <a:rPr lang="en-GB" sz="1100" kern="1200" dirty="0"/>
            <a:t> </a:t>
          </a:r>
          <a:r>
            <a:rPr lang="en-GB" sz="1100" kern="1200" dirty="0">
              <a:latin typeface="Calibri Light"/>
            </a:rPr>
            <a:t/>
          </a:r>
          <a:br>
            <a:rPr lang="en-GB" sz="1100" kern="1200" dirty="0">
              <a:latin typeface="Calibri Light"/>
            </a:rPr>
          </a:br>
          <a:r>
            <a:rPr lang="en-GB" sz="1100" kern="1200"/>
            <a:t>Vendor collects only what is necessary.</a:t>
          </a:r>
          <a:endParaRPr lang="en-US" sz="1100" kern="1200"/>
        </a:p>
      </dsp:txBody>
      <dsp:txXfrm>
        <a:off x="5319484" y="1122273"/>
        <a:ext cx="1402734" cy="718901"/>
      </dsp:txXfrm>
    </dsp:sp>
    <dsp:sp modelId="{CF2F995C-CFBE-408D-9841-93FCE74D1CC7}">
      <dsp:nvSpPr>
        <dsp:cNvPr id="0" name=""/>
        <dsp:cNvSpPr/>
      </dsp:nvSpPr>
      <dsp:spPr>
        <a:xfrm>
          <a:off x="7241230" y="85"/>
          <a:ext cx="855667" cy="85566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FE3DC7-4B72-47F5-8421-8EDBA9A8E325}">
      <dsp:nvSpPr>
        <dsp:cNvPr id="0" name=""/>
        <dsp:cNvSpPr/>
      </dsp:nvSpPr>
      <dsp:spPr>
        <a:xfrm>
          <a:off x="7423585" y="182441"/>
          <a:ext cx="490957" cy="49095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4207F1-6921-4FE4-B8FB-35BE3A8626C0}">
      <dsp:nvSpPr>
        <dsp:cNvPr id="0" name=""/>
        <dsp:cNvSpPr/>
      </dsp:nvSpPr>
      <dsp:spPr>
        <a:xfrm>
          <a:off x="6967697" y="1122273"/>
          <a:ext cx="1402734" cy="718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100" b="1" kern="1200"/>
            <a:t>Differential Privacy</a:t>
          </a:r>
          <a:r>
            <a:rPr lang="en-GB" sz="1100" kern="1200" dirty="0">
              <a:latin typeface="Calibri Light"/>
            </a:rPr>
            <a:t> </a:t>
          </a:r>
          <a:r>
            <a:rPr lang="en-GB" sz="1100" kern="1200" dirty="0">
              <a:solidFill>
                <a:srgbClr val="000000"/>
              </a:solidFill>
              <a:latin typeface="Calibri Light"/>
            </a:rPr>
            <a:t/>
          </a:r>
          <a:br>
            <a:rPr lang="en-GB" sz="1100" kern="1200" dirty="0">
              <a:solidFill>
                <a:srgbClr val="000000"/>
              </a:solidFill>
              <a:latin typeface="Calibri Light"/>
            </a:rPr>
          </a:br>
          <a:r>
            <a:rPr lang="en-GB" sz="1100" kern="1200">
              <a:latin typeface="Calibri Light"/>
            </a:rPr>
            <a:t> </a:t>
          </a:r>
          <a:r>
            <a:rPr lang="en-GB" sz="1100" kern="1200"/>
            <a:t>Mathematical technique to prevent re-identification.</a:t>
          </a:r>
          <a:endParaRPr lang="en-US" sz="1100" kern="1200"/>
        </a:p>
      </dsp:txBody>
      <dsp:txXfrm>
        <a:off x="6967697" y="1122273"/>
        <a:ext cx="1402734" cy="718901"/>
      </dsp:txXfrm>
    </dsp:sp>
    <dsp:sp modelId="{B19A844A-5ACC-4B51-AA03-B466F045D446}">
      <dsp:nvSpPr>
        <dsp:cNvPr id="0" name=""/>
        <dsp:cNvSpPr/>
      </dsp:nvSpPr>
      <dsp:spPr>
        <a:xfrm>
          <a:off x="3120698" y="2191858"/>
          <a:ext cx="855667" cy="85566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CDAC78-9F8D-42F2-BC4A-B369EC8F097E}">
      <dsp:nvSpPr>
        <dsp:cNvPr id="0" name=""/>
        <dsp:cNvSpPr/>
      </dsp:nvSpPr>
      <dsp:spPr>
        <a:xfrm>
          <a:off x="3303053" y="2374213"/>
          <a:ext cx="490957" cy="49095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489ABD-1B8B-448B-B218-62FCB11212D6}">
      <dsp:nvSpPr>
        <dsp:cNvPr id="0" name=""/>
        <dsp:cNvSpPr/>
      </dsp:nvSpPr>
      <dsp:spPr>
        <a:xfrm>
          <a:off x="2847164" y="3314045"/>
          <a:ext cx="1402734" cy="718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100" b="1" kern="1200"/>
            <a:t>Secure Multi-Party Computation (SMPC)</a:t>
          </a:r>
          <a:r>
            <a:rPr lang="en-GB" sz="1100" kern="1200" dirty="0">
              <a:latin typeface="Calibri Light"/>
            </a:rPr>
            <a:t> </a:t>
          </a:r>
          <a:r>
            <a:rPr lang="en-GB" sz="1100" kern="1200" dirty="0">
              <a:solidFill>
                <a:srgbClr val="000000"/>
              </a:solidFill>
              <a:latin typeface="Calibri Light"/>
            </a:rPr>
            <a:t/>
          </a:r>
          <a:br>
            <a:rPr lang="en-GB" sz="1100" kern="1200" dirty="0">
              <a:solidFill>
                <a:srgbClr val="000000"/>
              </a:solidFill>
              <a:latin typeface="Calibri Light"/>
            </a:rPr>
          </a:br>
          <a:r>
            <a:rPr lang="en-GB" sz="1100" kern="1200">
              <a:latin typeface="Calibri Light"/>
            </a:rPr>
            <a:t> </a:t>
          </a:r>
          <a:r>
            <a:rPr lang="en-GB" sz="1100" kern="1200"/>
            <a:t>Protects data during processing.</a:t>
          </a:r>
          <a:endParaRPr lang="en-US" sz="1100" kern="1200"/>
        </a:p>
      </dsp:txBody>
      <dsp:txXfrm>
        <a:off x="2847164" y="3314045"/>
        <a:ext cx="1402734" cy="718901"/>
      </dsp:txXfrm>
    </dsp:sp>
    <dsp:sp modelId="{5145616F-62AF-4030-A666-FDD1A2B7BAF8}">
      <dsp:nvSpPr>
        <dsp:cNvPr id="0" name=""/>
        <dsp:cNvSpPr/>
      </dsp:nvSpPr>
      <dsp:spPr>
        <a:xfrm>
          <a:off x="4768910" y="2191858"/>
          <a:ext cx="855667" cy="85566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303781-DF32-4DA5-B505-435FACADC82C}">
      <dsp:nvSpPr>
        <dsp:cNvPr id="0" name=""/>
        <dsp:cNvSpPr/>
      </dsp:nvSpPr>
      <dsp:spPr>
        <a:xfrm>
          <a:off x="4951266" y="2374213"/>
          <a:ext cx="490957" cy="490957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E3FDA-2EB8-4FFA-B149-5427C81A05F1}">
      <dsp:nvSpPr>
        <dsp:cNvPr id="0" name=""/>
        <dsp:cNvSpPr/>
      </dsp:nvSpPr>
      <dsp:spPr>
        <a:xfrm>
          <a:off x="4495377" y="3314045"/>
          <a:ext cx="1402734" cy="718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100" b="1" kern="1200"/>
            <a:t>Federated Learning</a:t>
          </a:r>
          <a:r>
            <a:rPr lang="en-GB" sz="1100" kern="1200" dirty="0">
              <a:latin typeface="Calibri Light"/>
            </a:rPr>
            <a:t> </a:t>
          </a:r>
          <a:br>
            <a:rPr lang="en-GB" sz="1100" kern="1200" dirty="0">
              <a:latin typeface="Calibri Light"/>
            </a:rPr>
          </a:br>
          <a:r>
            <a:rPr lang="en-GB" sz="1100" kern="1200">
              <a:latin typeface="Calibri Light"/>
            </a:rPr>
            <a:t> </a:t>
          </a:r>
          <a:r>
            <a:rPr lang="en-GB" sz="1100" kern="1200"/>
            <a:t>Data stays on your system instead of going to vendor servers.</a:t>
          </a:r>
          <a:endParaRPr lang="en-US" sz="1100" kern="1200"/>
        </a:p>
      </dsp:txBody>
      <dsp:txXfrm>
        <a:off x="4495377" y="3314045"/>
        <a:ext cx="1402734" cy="7189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3D26E3-F979-407C-986B-C4207A7E1A77}">
      <dsp:nvSpPr>
        <dsp:cNvPr id="0" name=""/>
        <dsp:cNvSpPr/>
      </dsp:nvSpPr>
      <dsp:spPr>
        <a:xfrm>
          <a:off x="1486942" y="706060"/>
          <a:ext cx="943737" cy="9437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BB39A5-CC3E-434B-B792-469506037CF8}">
      <dsp:nvSpPr>
        <dsp:cNvPr id="0" name=""/>
        <dsp:cNvSpPr/>
      </dsp:nvSpPr>
      <dsp:spPr>
        <a:xfrm>
          <a:off x="910213" y="2008700"/>
          <a:ext cx="209719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/>
            <a:t>Model Isolation / Tenant Isolation</a:t>
          </a:r>
          <a:r>
            <a:rPr lang="en-GB" sz="1100" kern="1200" dirty="0">
              <a:latin typeface="Calibri Light"/>
            </a:rPr>
            <a:t>  </a:t>
          </a:r>
          <a:br>
            <a:rPr lang="en-GB" sz="1100" kern="1200" dirty="0">
              <a:latin typeface="Calibri Light"/>
            </a:rPr>
          </a:br>
          <a:r>
            <a:rPr lang="en-GB" sz="1100" kern="1200" dirty="0"/>
            <a:t>Your AI model/data is not shared with others.</a:t>
          </a:r>
          <a:endParaRPr lang="en-US" sz="1100" kern="1200" dirty="0">
            <a:latin typeface="Calibri Light"/>
          </a:endParaRPr>
        </a:p>
      </dsp:txBody>
      <dsp:txXfrm>
        <a:off x="910213" y="2008700"/>
        <a:ext cx="2097194" cy="720000"/>
      </dsp:txXfrm>
    </dsp:sp>
    <dsp:sp modelId="{33BEBC3E-EB76-4C0C-8E09-6584186445AD}">
      <dsp:nvSpPr>
        <dsp:cNvPr id="0" name=""/>
        <dsp:cNvSpPr/>
      </dsp:nvSpPr>
      <dsp:spPr>
        <a:xfrm>
          <a:off x="3951146" y="706060"/>
          <a:ext cx="943737" cy="9437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0967F-E1EE-4A17-81D0-FF206875DBB0}">
      <dsp:nvSpPr>
        <dsp:cNvPr id="0" name=""/>
        <dsp:cNvSpPr/>
      </dsp:nvSpPr>
      <dsp:spPr>
        <a:xfrm>
          <a:off x="3374417" y="2008700"/>
          <a:ext cx="209719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/>
            <a:t>Prompt Injection Protection</a:t>
          </a:r>
          <a:r>
            <a:rPr lang="en-GB" sz="1100" kern="1200" dirty="0">
              <a:latin typeface="Calibri Light"/>
            </a:rPr>
            <a:t> </a:t>
          </a:r>
          <a:br>
            <a:rPr lang="en-GB" sz="1100" kern="1200" dirty="0">
              <a:latin typeface="Calibri Light"/>
            </a:rPr>
          </a:br>
          <a:r>
            <a:rPr lang="en-GB" sz="1100" kern="1200" dirty="0">
              <a:latin typeface="Calibri Light"/>
            </a:rPr>
            <a:t> </a:t>
          </a:r>
          <a:r>
            <a:rPr lang="en-GB" sz="1100" kern="1200" dirty="0"/>
            <a:t>Prevents adversarial inputs from manipulating AI.</a:t>
          </a:r>
          <a:endParaRPr lang="en-US" sz="1100" kern="1200" dirty="0"/>
        </a:p>
      </dsp:txBody>
      <dsp:txXfrm>
        <a:off x="3374417" y="2008700"/>
        <a:ext cx="2097194" cy="720000"/>
      </dsp:txXfrm>
    </dsp:sp>
    <dsp:sp modelId="{DAB60359-ACDA-45BB-B130-96C92A81D759}">
      <dsp:nvSpPr>
        <dsp:cNvPr id="0" name=""/>
        <dsp:cNvSpPr/>
      </dsp:nvSpPr>
      <dsp:spPr>
        <a:xfrm>
          <a:off x="6415350" y="706060"/>
          <a:ext cx="943737" cy="9437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75389B-03D3-4743-96F4-B24F6A92D49B}">
      <dsp:nvSpPr>
        <dsp:cNvPr id="0" name=""/>
        <dsp:cNvSpPr/>
      </dsp:nvSpPr>
      <dsp:spPr>
        <a:xfrm>
          <a:off x="5838621" y="2008700"/>
          <a:ext cx="209719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/>
            <a:t>Model Escape Prevention</a:t>
          </a:r>
          <a:r>
            <a:rPr lang="en-GB" sz="1100" kern="1200" dirty="0">
              <a:latin typeface="Calibri Light"/>
            </a:rPr>
            <a:t> </a:t>
          </a:r>
          <a:br>
            <a:rPr lang="en-GB" sz="1100" kern="1200" dirty="0">
              <a:latin typeface="Calibri Light"/>
            </a:rPr>
          </a:br>
          <a:r>
            <a:rPr lang="en-GB" sz="1100" kern="1200" dirty="0">
              <a:latin typeface="Calibri Light"/>
            </a:rPr>
            <a:t> </a:t>
          </a:r>
          <a:r>
            <a:rPr lang="en-GB" sz="1100" kern="1200" dirty="0"/>
            <a:t>Prevents users from accessing underlying system functions.</a:t>
          </a:r>
          <a:endParaRPr lang="en-US" sz="1100" kern="1200" dirty="0"/>
        </a:p>
      </dsp:txBody>
      <dsp:txXfrm>
        <a:off x="5838621" y="2008700"/>
        <a:ext cx="2097194" cy="720000"/>
      </dsp:txXfrm>
    </dsp:sp>
    <dsp:sp modelId="{C166E669-03D4-4F7A-81A8-16C968C9914F}">
      <dsp:nvSpPr>
        <dsp:cNvPr id="0" name=""/>
        <dsp:cNvSpPr/>
      </dsp:nvSpPr>
      <dsp:spPr>
        <a:xfrm>
          <a:off x="8879554" y="706060"/>
          <a:ext cx="943737" cy="94373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6E075-F10C-41A1-A23F-4E79AAD8B02F}">
      <dsp:nvSpPr>
        <dsp:cNvPr id="0" name=""/>
        <dsp:cNvSpPr/>
      </dsp:nvSpPr>
      <dsp:spPr>
        <a:xfrm>
          <a:off x="8302825" y="2008700"/>
          <a:ext cx="209719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/>
            <a:t>Content Filtering / Harm Detection</a:t>
          </a:r>
          <a:endParaRPr lang="en-US" sz="1100" kern="1200" dirty="0"/>
        </a:p>
      </dsp:txBody>
      <dsp:txXfrm>
        <a:off x="8302825" y="2008700"/>
        <a:ext cx="2097194" cy="720000"/>
      </dsp:txXfrm>
    </dsp:sp>
    <dsp:sp modelId="{55DAD9E2-8CC5-4FA8-BAC4-5F4F28646120}">
      <dsp:nvSpPr>
        <dsp:cNvPr id="0" name=""/>
        <dsp:cNvSpPr/>
      </dsp:nvSpPr>
      <dsp:spPr>
        <a:xfrm>
          <a:off x="3951146" y="3252999"/>
          <a:ext cx="943737" cy="94373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0120AB-F3ED-44E8-8A3F-909BFAAA1946}">
      <dsp:nvSpPr>
        <dsp:cNvPr id="0" name=""/>
        <dsp:cNvSpPr/>
      </dsp:nvSpPr>
      <dsp:spPr>
        <a:xfrm>
          <a:off x="3374417" y="4555639"/>
          <a:ext cx="209719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/>
            <a:t>Secure Model Hosting</a:t>
          </a:r>
          <a:r>
            <a:rPr lang="en-GB" sz="1100" kern="1200" dirty="0"/>
            <a:t> </a:t>
          </a:r>
          <a:r>
            <a:rPr lang="en-GB" sz="1100" kern="1200" dirty="0">
              <a:latin typeface="Calibri Light"/>
            </a:rPr>
            <a:t/>
          </a:r>
          <a:br>
            <a:rPr lang="en-GB" sz="1100" kern="1200" dirty="0">
              <a:latin typeface="Calibri Light"/>
            </a:rPr>
          </a:br>
          <a:r>
            <a:rPr lang="en-GB" sz="1100" kern="1200" dirty="0"/>
            <a:t>AI model runs in a restricted sandboxed environment.</a:t>
          </a:r>
          <a:endParaRPr lang="en-US" sz="1100" kern="1200" dirty="0"/>
        </a:p>
      </dsp:txBody>
      <dsp:txXfrm>
        <a:off x="3374417" y="4555639"/>
        <a:ext cx="2097194" cy="720000"/>
      </dsp:txXfrm>
    </dsp:sp>
    <dsp:sp modelId="{1ADB6AE7-A254-436B-8076-1A52BC4DCAA9}">
      <dsp:nvSpPr>
        <dsp:cNvPr id="0" name=""/>
        <dsp:cNvSpPr/>
      </dsp:nvSpPr>
      <dsp:spPr>
        <a:xfrm>
          <a:off x="6415350" y="3252999"/>
          <a:ext cx="943737" cy="94373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4A80B3-508F-4ED1-8877-12045E1DC62C}">
      <dsp:nvSpPr>
        <dsp:cNvPr id="0" name=""/>
        <dsp:cNvSpPr/>
      </dsp:nvSpPr>
      <dsp:spPr>
        <a:xfrm>
          <a:off x="5838621" y="4555639"/>
          <a:ext cx="209719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/>
            <a:t>Adversarial Robustness Testing</a:t>
          </a:r>
          <a:r>
            <a:rPr lang="en-GB" sz="1100" kern="1200" dirty="0"/>
            <a:t> </a:t>
          </a:r>
          <a:r>
            <a:rPr lang="en-GB" sz="1100" kern="1200" dirty="0">
              <a:solidFill>
                <a:srgbClr val="000000"/>
              </a:solidFill>
              <a:latin typeface="Calibri Light"/>
            </a:rPr>
            <a:t/>
          </a:r>
          <a:br>
            <a:rPr lang="en-GB" sz="1100" kern="1200" dirty="0">
              <a:solidFill>
                <a:srgbClr val="000000"/>
              </a:solidFill>
              <a:latin typeface="Calibri Light"/>
            </a:rPr>
          </a:br>
          <a:r>
            <a:rPr lang="en-GB" sz="1100" kern="1200"/>
            <a:t>Vendor tests against malicious inputs (e.g., poisoning).</a:t>
          </a:r>
          <a:endParaRPr lang="en-US" sz="1100" kern="1200"/>
        </a:p>
      </dsp:txBody>
      <dsp:txXfrm>
        <a:off x="5838621" y="4555639"/>
        <a:ext cx="2097194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C93C52-C12E-4523-AD84-6F4A0D5E5D81}">
      <dsp:nvSpPr>
        <dsp:cNvPr id="0" name=""/>
        <dsp:cNvSpPr/>
      </dsp:nvSpPr>
      <dsp:spPr>
        <a:xfrm>
          <a:off x="4929" y="474329"/>
          <a:ext cx="1889521" cy="6906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0" i="0" kern="1200"/>
            <a:t>Model Poisoning:</a:t>
          </a:r>
          <a:endParaRPr lang="en-US" sz="1900" kern="1200"/>
        </a:p>
      </dsp:txBody>
      <dsp:txXfrm>
        <a:off x="4929" y="474329"/>
        <a:ext cx="1889521" cy="690618"/>
      </dsp:txXfrm>
    </dsp:sp>
    <dsp:sp modelId="{00469711-A366-43EA-A7E4-3BA968B131A8}">
      <dsp:nvSpPr>
        <dsp:cNvPr id="0" name=""/>
        <dsp:cNvSpPr/>
      </dsp:nvSpPr>
      <dsp:spPr>
        <a:xfrm>
          <a:off x="4929" y="1164948"/>
          <a:ext cx="1889521" cy="27120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0" i="0" kern="1200"/>
            <a:t>Attackers inject malicious samples to corrupt AI models </a:t>
          </a:r>
          <a:endParaRPr lang="en-US" sz="1900" b="0" i="0" kern="1200">
            <a:latin typeface="Calibri Light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0" i="0" kern="1200"/>
            <a:t>Eg: Microsoft Tay chatbot incident</a:t>
          </a:r>
          <a:endParaRPr lang="en-GB" sz="1900" kern="1200"/>
        </a:p>
      </dsp:txBody>
      <dsp:txXfrm>
        <a:off x="4929" y="1164948"/>
        <a:ext cx="1889521" cy="2712059"/>
      </dsp:txXfrm>
    </dsp:sp>
    <dsp:sp modelId="{B394E1A4-58D3-449E-BD42-5EBF2A9E0F28}">
      <dsp:nvSpPr>
        <dsp:cNvPr id="0" name=""/>
        <dsp:cNvSpPr/>
      </dsp:nvSpPr>
      <dsp:spPr>
        <a:xfrm>
          <a:off x="2158984" y="474329"/>
          <a:ext cx="1889521" cy="6906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0" i="0" kern="1200"/>
            <a:t>Adversarial Attacks</a:t>
          </a:r>
          <a:endParaRPr lang="en-US" sz="1900" kern="1200"/>
        </a:p>
      </dsp:txBody>
      <dsp:txXfrm>
        <a:off x="2158984" y="474329"/>
        <a:ext cx="1889521" cy="690618"/>
      </dsp:txXfrm>
    </dsp:sp>
    <dsp:sp modelId="{67A26D21-5B87-4676-9695-CD2C64A307B6}">
      <dsp:nvSpPr>
        <dsp:cNvPr id="0" name=""/>
        <dsp:cNvSpPr/>
      </dsp:nvSpPr>
      <dsp:spPr>
        <a:xfrm>
          <a:off x="2158984" y="1164948"/>
          <a:ext cx="1889521" cy="27120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0" i="0" kern="1200"/>
            <a:t>Slight modifications mislead AI into false predictions</a:t>
          </a:r>
          <a:endParaRPr lang="en-US" sz="1900" kern="1200"/>
        </a:p>
      </dsp:txBody>
      <dsp:txXfrm>
        <a:off x="2158984" y="1164948"/>
        <a:ext cx="1889521" cy="2712059"/>
      </dsp:txXfrm>
    </dsp:sp>
    <dsp:sp modelId="{638BC223-0A79-403A-81F2-DC16E22B4138}">
      <dsp:nvSpPr>
        <dsp:cNvPr id="0" name=""/>
        <dsp:cNvSpPr/>
      </dsp:nvSpPr>
      <dsp:spPr>
        <a:xfrm>
          <a:off x="4313039" y="474329"/>
          <a:ext cx="1889521" cy="6906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0" i="0" kern="1200"/>
            <a:t>Model Inversion</a:t>
          </a:r>
          <a:endParaRPr lang="en-US" sz="1900" kern="1200"/>
        </a:p>
      </dsp:txBody>
      <dsp:txXfrm>
        <a:off x="4313039" y="474329"/>
        <a:ext cx="1889521" cy="690618"/>
      </dsp:txXfrm>
    </dsp:sp>
    <dsp:sp modelId="{DB2BB172-BF50-4AE8-8BAB-091D28DAFB8E}">
      <dsp:nvSpPr>
        <dsp:cNvPr id="0" name=""/>
        <dsp:cNvSpPr/>
      </dsp:nvSpPr>
      <dsp:spPr>
        <a:xfrm>
          <a:off x="4313039" y="1164948"/>
          <a:ext cx="1889521" cy="27120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0" i="0" kern="1200"/>
            <a:t>Extracting training data by querying AI models </a:t>
          </a:r>
          <a:endParaRPr lang="en-US" sz="1900" b="0" i="0" kern="1200">
            <a:latin typeface="Calibri Light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0" i="0" kern="1200"/>
            <a:t>Eg: Healthcare ML research leak</a:t>
          </a:r>
          <a:endParaRPr lang="en-GB" sz="1900" kern="1200"/>
        </a:p>
      </dsp:txBody>
      <dsp:txXfrm>
        <a:off x="4313039" y="1164948"/>
        <a:ext cx="1889521" cy="2712059"/>
      </dsp:txXfrm>
    </dsp:sp>
    <dsp:sp modelId="{C3D09069-1D57-4E0A-AB97-5C4673BE3352}">
      <dsp:nvSpPr>
        <dsp:cNvPr id="0" name=""/>
        <dsp:cNvSpPr/>
      </dsp:nvSpPr>
      <dsp:spPr>
        <a:xfrm>
          <a:off x="6467094" y="474329"/>
          <a:ext cx="1889521" cy="6906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0" i="0" kern="1200"/>
            <a:t>Automation Bias</a:t>
          </a:r>
          <a:endParaRPr lang="en-US" sz="1900" kern="1200"/>
        </a:p>
      </dsp:txBody>
      <dsp:txXfrm>
        <a:off x="6467094" y="474329"/>
        <a:ext cx="1889521" cy="690618"/>
      </dsp:txXfrm>
    </dsp:sp>
    <dsp:sp modelId="{F943F966-F836-467F-B96A-A550510E63BD}">
      <dsp:nvSpPr>
        <dsp:cNvPr id="0" name=""/>
        <dsp:cNvSpPr/>
      </dsp:nvSpPr>
      <dsp:spPr>
        <a:xfrm>
          <a:off x="6467094" y="1164948"/>
          <a:ext cx="1889521" cy="27120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0" i="0" kern="1200"/>
            <a:t>Analysts blindly trust AI decisions</a:t>
          </a:r>
          <a:endParaRPr lang="en-US" sz="1900" kern="1200"/>
        </a:p>
      </dsp:txBody>
      <dsp:txXfrm>
        <a:off x="6467094" y="1164948"/>
        <a:ext cx="1889521" cy="2712059"/>
      </dsp:txXfrm>
    </dsp:sp>
    <dsp:sp modelId="{BDBA3506-D94B-409A-BC84-38185FA4CAA3}">
      <dsp:nvSpPr>
        <dsp:cNvPr id="0" name=""/>
        <dsp:cNvSpPr/>
      </dsp:nvSpPr>
      <dsp:spPr>
        <a:xfrm>
          <a:off x="8621148" y="474329"/>
          <a:ext cx="1889521" cy="6906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0" i="0" kern="1200"/>
            <a:t>Compliance Risks</a:t>
          </a:r>
          <a:endParaRPr lang="en-US" sz="1900" kern="1200"/>
        </a:p>
      </dsp:txBody>
      <dsp:txXfrm>
        <a:off x="8621148" y="474329"/>
        <a:ext cx="1889521" cy="690618"/>
      </dsp:txXfrm>
    </dsp:sp>
    <dsp:sp modelId="{A82413AD-8D25-4BEB-A87A-DB3DE5624F55}">
      <dsp:nvSpPr>
        <dsp:cNvPr id="0" name=""/>
        <dsp:cNvSpPr/>
      </dsp:nvSpPr>
      <dsp:spPr>
        <a:xfrm>
          <a:off x="8621148" y="1164948"/>
          <a:ext cx="1889521" cy="27120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0" i="0" kern="1200"/>
            <a:t>GDPR, data privacy violations</a:t>
          </a:r>
          <a:endParaRPr lang="en-US" sz="1900" kern="1200"/>
        </a:p>
      </dsp:txBody>
      <dsp:txXfrm>
        <a:off x="8621148" y="1164948"/>
        <a:ext cx="1889521" cy="27120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6ABA28-A6DF-4669-A7F3-B9F0E7ABC671}">
      <dsp:nvSpPr>
        <dsp:cNvPr id="0" name=""/>
        <dsp:cNvSpPr/>
      </dsp:nvSpPr>
      <dsp:spPr>
        <a:xfrm>
          <a:off x="8092" y="1196617"/>
          <a:ext cx="812109" cy="8121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D54F1C-A4A5-4785-8CDF-0502DF6533D2}">
      <dsp:nvSpPr>
        <dsp:cNvPr id="0" name=""/>
        <dsp:cNvSpPr/>
      </dsp:nvSpPr>
      <dsp:spPr>
        <a:xfrm>
          <a:off x="8092" y="2092925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1900" b="0" i="0" kern="1200"/>
            <a:t>Human-in-the-loop + AI </a:t>
          </a:r>
          <a:endParaRPr lang="en-US" sz="1900" kern="1200"/>
        </a:p>
      </dsp:txBody>
      <dsp:txXfrm>
        <a:off x="8092" y="2092925"/>
        <a:ext cx="2320312" cy="348046"/>
      </dsp:txXfrm>
    </dsp:sp>
    <dsp:sp modelId="{82B4513C-F90E-4B4B-A72E-B9E27A9E65A0}">
      <dsp:nvSpPr>
        <dsp:cNvPr id="0" name=""/>
        <dsp:cNvSpPr/>
      </dsp:nvSpPr>
      <dsp:spPr>
        <a:xfrm>
          <a:off x="8092" y="2480134"/>
          <a:ext cx="2320312" cy="67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/>
            <a:t>no fully autonomous decisions.</a:t>
          </a:r>
          <a:endParaRPr lang="en-US" sz="1400" kern="1200"/>
        </a:p>
      </dsp:txBody>
      <dsp:txXfrm>
        <a:off x="8092" y="2480134"/>
        <a:ext cx="2320312" cy="674585"/>
      </dsp:txXfrm>
    </dsp:sp>
    <dsp:sp modelId="{A7843896-5FF0-4298-B16C-64EE869FAAE7}">
      <dsp:nvSpPr>
        <dsp:cNvPr id="0" name=""/>
        <dsp:cNvSpPr/>
      </dsp:nvSpPr>
      <dsp:spPr>
        <a:xfrm>
          <a:off x="2734460" y="1196617"/>
          <a:ext cx="812109" cy="8121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399977-4255-499C-B358-C9FE0E9F0206}">
      <dsp:nvSpPr>
        <dsp:cNvPr id="0" name=""/>
        <dsp:cNvSpPr/>
      </dsp:nvSpPr>
      <dsp:spPr>
        <a:xfrm>
          <a:off x="2734460" y="2092925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1900" b="0" i="0" kern="1200"/>
            <a:t>Federated Learning </a:t>
          </a:r>
          <a:endParaRPr lang="en-US" sz="1900" kern="1200"/>
        </a:p>
      </dsp:txBody>
      <dsp:txXfrm>
        <a:off x="2734460" y="2092925"/>
        <a:ext cx="2320312" cy="348046"/>
      </dsp:txXfrm>
    </dsp:sp>
    <dsp:sp modelId="{4171994F-1953-4FF4-99DC-02DF481B0059}">
      <dsp:nvSpPr>
        <dsp:cNvPr id="0" name=""/>
        <dsp:cNvSpPr/>
      </dsp:nvSpPr>
      <dsp:spPr>
        <a:xfrm>
          <a:off x="2734460" y="2480134"/>
          <a:ext cx="2320312" cy="67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/>
            <a:t>models train without exposing raw data.</a:t>
          </a:r>
          <a:endParaRPr lang="en-US" sz="1400" kern="1200"/>
        </a:p>
      </dsp:txBody>
      <dsp:txXfrm>
        <a:off x="2734460" y="2480134"/>
        <a:ext cx="2320312" cy="674585"/>
      </dsp:txXfrm>
    </dsp:sp>
    <dsp:sp modelId="{34E66EA0-4741-411C-B239-436AFF61C828}">
      <dsp:nvSpPr>
        <dsp:cNvPr id="0" name=""/>
        <dsp:cNvSpPr/>
      </dsp:nvSpPr>
      <dsp:spPr>
        <a:xfrm>
          <a:off x="5460827" y="1196617"/>
          <a:ext cx="812109" cy="8121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3EC023-162F-4E18-A794-3293A1085FE5}">
      <dsp:nvSpPr>
        <dsp:cNvPr id="0" name=""/>
        <dsp:cNvSpPr/>
      </dsp:nvSpPr>
      <dsp:spPr>
        <a:xfrm>
          <a:off x="5460827" y="2092925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1900" b="0" i="0" kern="1200"/>
            <a:t>XAI (Explainable AI) </a:t>
          </a:r>
          <a:endParaRPr lang="en-US" sz="1900" kern="1200"/>
        </a:p>
      </dsp:txBody>
      <dsp:txXfrm>
        <a:off x="5460827" y="2092925"/>
        <a:ext cx="2320312" cy="348046"/>
      </dsp:txXfrm>
    </dsp:sp>
    <dsp:sp modelId="{FBF37CAA-1644-4CB6-88AF-451E6CD66FB2}">
      <dsp:nvSpPr>
        <dsp:cNvPr id="0" name=""/>
        <dsp:cNvSpPr/>
      </dsp:nvSpPr>
      <dsp:spPr>
        <a:xfrm>
          <a:off x="5460827" y="2480134"/>
          <a:ext cx="2320312" cy="67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/>
            <a:t>ensures trust, auditability.</a:t>
          </a:r>
          <a:endParaRPr lang="en-US" sz="1400" kern="1200"/>
        </a:p>
      </dsp:txBody>
      <dsp:txXfrm>
        <a:off x="5460827" y="2480134"/>
        <a:ext cx="2320312" cy="674585"/>
      </dsp:txXfrm>
    </dsp:sp>
    <dsp:sp modelId="{A9FBA06E-BC2E-45C9-A037-147462F0794E}">
      <dsp:nvSpPr>
        <dsp:cNvPr id="0" name=""/>
        <dsp:cNvSpPr/>
      </dsp:nvSpPr>
      <dsp:spPr>
        <a:xfrm>
          <a:off x="8187194" y="1196617"/>
          <a:ext cx="812109" cy="8121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08450-ACFE-4BA4-A76A-EBD8D894BC20}">
      <dsp:nvSpPr>
        <dsp:cNvPr id="0" name=""/>
        <dsp:cNvSpPr/>
      </dsp:nvSpPr>
      <dsp:spPr>
        <a:xfrm>
          <a:off x="8187194" y="2092925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1900" b="0" i="0" kern="1200"/>
            <a:t>Clean Data Pipelines </a:t>
          </a:r>
          <a:endParaRPr lang="en-US" sz="1900" kern="1200"/>
        </a:p>
      </dsp:txBody>
      <dsp:txXfrm>
        <a:off x="8187194" y="2092925"/>
        <a:ext cx="2320312" cy="348046"/>
      </dsp:txXfrm>
    </dsp:sp>
    <dsp:sp modelId="{DE5F0241-EF69-4C53-AC67-3AC46B1514A0}">
      <dsp:nvSpPr>
        <dsp:cNvPr id="0" name=""/>
        <dsp:cNvSpPr/>
      </dsp:nvSpPr>
      <dsp:spPr>
        <a:xfrm>
          <a:off x="8187194" y="2480134"/>
          <a:ext cx="2320312" cy="67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/>
            <a:t>secure ETL, version-controlled training data.</a:t>
          </a:r>
          <a:endParaRPr lang="en-US" sz="1400" kern="1200"/>
        </a:p>
      </dsp:txBody>
      <dsp:txXfrm>
        <a:off x="8187194" y="2480134"/>
        <a:ext cx="2320312" cy="6745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7EAF3-1A44-4C51-B5CB-5E55E04281BF}">
      <dsp:nvSpPr>
        <dsp:cNvPr id="0" name=""/>
        <dsp:cNvSpPr/>
      </dsp:nvSpPr>
      <dsp:spPr>
        <a:xfrm>
          <a:off x="451323" y="2693093"/>
          <a:ext cx="1459263" cy="14592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C042E-BDF1-4B41-879E-40AC237267C5}">
      <dsp:nvSpPr>
        <dsp:cNvPr id="0" name=""/>
        <dsp:cNvSpPr/>
      </dsp:nvSpPr>
      <dsp:spPr>
        <a:xfrm>
          <a:off x="757768" y="2999538"/>
          <a:ext cx="846372" cy="8463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E0494C-0DEF-4CB4-A3E2-357966CF2639}">
      <dsp:nvSpPr>
        <dsp:cNvPr id="0" name=""/>
        <dsp:cNvSpPr/>
      </dsp:nvSpPr>
      <dsp:spPr>
        <a:xfrm>
          <a:off x="2223286" y="2693093"/>
          <a:ext cx="3439693" cy="1459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/>
            <a:t>Challenges:</a:t>
          </a:r>
          <a:r>
            <a:rPr lang="en-GB" sz="1500" kern="1200"/>
            <a:t> Current LLM safety defences are fragile; adaptive attacks bypass 90-100% of them, including prompt-based and training methods. GenAI introduces telemetry blind spots and data- exfiltration risks in SOCs. </a:t>
          </a:r>
          <a:endParaRPr lang="en-US" sz="1500" kern="1200"/>
        </a:p>
      </dsp:txBody>
      <dsp:txXfrm>
        <a:off x="2223286" y="2693093"/>
        <a:ext cx="3439693" cy="1459263"/>
      </dsp:txXfrm>
    </dsp:sp>
    <dsp:sp modelId="{8D8118E4-A566-4DF7-AFB7-2CC913063601}">
      <dsp:nvSpPr>
        <dsp:cNvPr id="0" name=""/>
        <dsp:cNvSpPr/>
      </dsp:nvSpPr>
      <dsp:spPr>
        <a:xfrm>
          <a:off x="6262320" y="2693093"/>
          <a:ext cx="1459263" cy="14592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F2F26-4A99-422E-93DB-768A64300C75}">
      <dsp:nvSpPr>
        <dsp:cNvPr id="0" name=""/>
        <dsp:cNvSpPr/>
      </dsp:nvSpPr>
      <dsp:spPr>
        <a:xfrm>
          <a:off x="6568765" y="2999538"/>
          <a:ext cx="846372" cy="8463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6D0C8-0363-4524-91B0-372C65179B1C}">
      <dsp:nvSpPr>
        <dsp:cNvPr id="0" name=""/>
        <dsp:cNvSpPr/>
      </dsp:nvSpPr>
      <dsp:spPr>
        <a:xfrm>
          <a:off x="8034283" y="2693093"/>
          <a:ext cx="3439693" cy="1459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/>
            <a:t>Countermeasures:</a:t>
          </a:r>
          <a:r>
            <a:rPr lang="en-GB" sz="1500" kern="1200"/>
            <a:t> Implement dynamic training, safety filters for function calls, and hybrid human-AI processes. Use defensive prompts to reduce attack success to near-zero. </a:t>
          </a:r>
          <a:endParaRPr lang="en-US" sz="1500" kern="1200"/>
        </a:p>
      </dsp:txBody>
      <dsp:txXfrm>
        <a:off x="8034283" y="2693093"/>
        <a:ext cx="3439693" cy="1459263"/>
      </dsp:txXfrm>
    </dsp:sp>
    <dsp:sp modelId="{85FA61E9-8DE3-4717-820B-95F55EFCAE2E}">
      <dsp:nvSpPr>
        <dsp:cNvPr id="0" name=""/>
        <dsp:cNvSpPr/>
      </dsp:nvSpPr>
      <dsp:spPr>
        <a:xfrm>
          <a:off x="451323" y="4758280"/>
          <a:ext cx="1459263" cy="14592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7F131B-7805-43B2-B033-9937C598D086}">
      <dsp:nvSpPr>
        <dsp:cNvPr id="0" name=""/>
        <dsp:cNvSpPr/>
      </dsp:nvSpPr>
      <dsp:spPr>
        <a:xfrm>
          <a:off x="757768" y="5064726"/>
          <a:ext cx="846372" cy="8463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FDC88C-FF5C-43D4-A051-49FC0C4620AD}">
      <dsp:nvSpPr>
        <dsp:cNvPr id="0" name=""/>
        <dsp:cNvSpPr/>
      </dsp:nvSpPr>
      <dsp:spPr>
        <a:xfrm>
          <a:off x="2223286" y="4758280"/>
          <a:ext cx="3439693" cy="1459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/>
            <a:t>SMEs:</a:t>
          </a:r>
          <a:r>
            <a:rPr lang="en-GB" sz="1500" kern="1200"/>
            <a:t> Focus on governance, privacy, and bias mitigation when adopting GenAI tools. </a:t>
          </a:r>
          <a:endParaRPr lang="en-US" sz="1500" kern="1200"/>
        </a:p>
      </dsp:txBody>
      <dsp:txXfrm>
        <a:off x="2223286" y="4758280"/>
        <a:ext cx="3439693" cy="14592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5CFC2-FF95-BB42-B600-F8C023CFEAC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96A85-7B12-D143-8C60-4EC8075DB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9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TIPs: AI aggregates unique identifiers for publicly known cybersecurity vulnerabilities</a:t>
            </a:r>
          </a:p>
          <a:p>
            <a:r>
              <a:rPr lang="en-US" dirty="0">
                <a:ea typeface="Calibri"/>
                <a:cs typeface="Calibri"/>
              </a:rPr>
              <a:t>Eg: </a:t>
            </a:r>
            <a:r>
              <a:rPr lang="en-US" dirty="0"/>
              <a:t>Recorded Future, CrowdStrike Falcon X</a:t>
            </a:r>
            <a:endParaRPr lang="en-US" dirty="0">
              <a:ea typeface="Calibri"/>
              <a:cs typeface="Calibri"/>
            </a:endParaRPr>
          </a:p>
          <a:p>
            <a:endParaRPr lang="en-US" dirty="0"/>
          </a:p>
          <a:p>
            <a:r>
              <a:rPr lang="en-US" dirty="0"/>
              <a:t>Behavioral Analytics &amp; Anomaly Detection : </a:t>
            </a:r>
          </a:p>
          <a:p>
            <a:r>
              <a:rPr lang="en-US" dirty="0"/>
              <a:t>Eg: Darktrace, Vectra AI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/>
              <a:t>Zero Trust Architecture: Dynamic identity/behavior verification </a:t>
            </a:r>
          </a:p>
          <a:p>
            <a:r>
              <a:rPr lang="en-US" dirty="0"/>
              <a:t>Eg: Zscaler, Palo Alto Cortex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/>
              <a:t>SIEM (Security Information and Event Management)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EDR (Endpoint Detection and Response)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SOAR (Security Orchestration, Automation, and Response)</a:t>
            </a:r>
          </a:p>
          <a:p>
            <a:r>
              <a:rPr lang="en-US" dirty="0">
                <a:ea typeface="Calibri"/>
                <a:cs typeface="Calibri"/>
              </a:rPr>
              <a:t>Eg: </a:t>
            </a:r>
            <a:r>
              <a:rPr lang="en-US" dirty="0"/>
              <a:t>Splunk AI, Elastic Security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94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en-GB"/>
              <a:t>The GenAI cybersecurity market is projected to grow </a:t>
            </a:r>
            <a:r>
              <a:rPr lang="en-GB" err="1"/>
              <a:t>nearlytenfold</a:t>
            </a:r>
            <a:r>
              <a:rPr lang="en-GB"/>
              <a:t> by 2034, driven by mainstream enterprise adoption.</a:t>
            </a:r>
            <a:endParaRPr lang="en-US"/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en-GB"/>
              <a:t>GenAI enhances efficiency but introduces dual-use risks—empowering defenders with predictive tools while </a:t>
            </a:r>
            <a:r>
              <a:rPr lang="en-GB" err="1"/>
              <a:t>enablingattackers</a:t>
            </a:r>
            <a:r>
              <a:rPr lang="en-GB"/>
              <a:t> to scale threats.</a:t>
            </a:r>
            <a:endParaRPr lang="en-US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1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28A1E2-5892-F331-19EE-B06AB8E96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643D804-3F41-EE37-0DD3-FCEEA5C69D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9BDC576-9F18-CAB8-FE77-D89606989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ct val="20000"/>
              </a:spcBef>
              <a:buFont typeface="Arial"/>
              <a:buChar char="•"/>
            </a:pPr>
            <a:r>
              <a:rPr lang="en-GB" b="1"/>
              <a:t>Anomaly Detection</a:t>
            </a:r>
            <a:r>
              <a:rPr lang="en-GB"/>
              <a:t>: GenAI processes logs and network data </a:t>
            </a:r>
            <a:r>
              <a:rPr lang="en-GB" err="1"/>
              <a:t>inreal</a:t>
            </a:r>
            <a:r>
              <a:rPr lang="en-GB"/>
              <a:t>-time to identify unusual patterns, reducing false positives </a:t>
            </a:r>
            <a:r>
              <a:rPr lang="en-GB" err="1"/>
              <a:t>inSecurity</a:t>
            </a:r>
            <a:r>
              <a:rPr lang="en-GB"/>
              <a:t> Operations </a:t>
            </a:r>
            <a:r>
              <a:rPr lang="en-GB" err="1"/>
              <a:t>Centers</a:t>
            </a:r>
            <a:r>
              <a:rPr lang="en-GB"/>
              <a:t> (SOCs).</a:t>
            </a:r>
            <a:endParaRPr lang="en-US"/>
          </a:p>
          <a:p>
            <a:pPr marL="171450" indent="-171450">
              <a:spcBef>
                <a:spcPct val="20000"/>
              </a:spcBef>
              <a:buFont typeface="Arial"/>
              <a:buChar char="•"/>
            </a:pPr>
            <a:r>
              <a:rPr lang="en-GB" b="1"/>
              <a:t>Automated Incident Response</a:t>
            </a:r>
            <a:r>
              <a:rPr lang="en-GB"/>
              <a:t>: Generates adaptive scripts </a:t>
            </a:r>
            <a:r>
              <a:rPr lang="en-GB" err="1"/>
              <a:t>andplaybooks</a:t>
            </a:r>
            <a:r>
              <a:rPr lang="en-GB"/>
              <a:t> for rapid threat containment, such as </a:t>
            </a:r>
            <a:r>
              <a:rPr lang="en-GB" err="1"/>
              <a:t>isolatingcompromised</a:t>
            </a:r>
            <a:r>
              <a:rPr lang="en-GB"/>
              <a:t> hosts or updating firewalls.</a:t>
            </a:r>
            <a:endParaRPr lang="en-US"/>
          </a:p>
          <a:p>
            <a:pPr marL="171450" indent="-171450">
              <a:spcBef>
                <a:spcPct val="20000"/>
              </a:spcBef>
              <a:buFont typeface="Arial"/>
              <a:buChar char="•"/>
            </a:pPr>
            <a:r>
              <a:rPr lang="en-GB" b="1" dirty="0"/>
              <a:t>Vulnerability Assessment</a:t>
            </a:r>
            <a:r>
              <a:rPr lang="en-GB" dirty="0"/>
              <a:t>: Simulates attacks using game theory-integrated LLMs to predict and prioritize risks, like patching </a:t>
            </a:r>
            <a:r>
              <a:rPr lang="en-GB" dirty="0" err="1"/>
              <a:t>gapsbased</a:t>
            </a:r>
            <a:r>
              <a:rPr lang="en-GB" dirty="0"/>
              <a:t> on impact.</a:t>
            </a:r>
            <a:endParaRPr lang="en-US" dirty="0"/>
          </a:p>
          <a:p>
            <a:pPr marL="171450" indent="-171450">
              <a:spcBef>
                <a:spcPct val="20000"/>
              </a:spcBef>
              <a:buFont typeface="Arial"/>
              <a:buChar char="•"/>
            </a:pPr>
            <a:r>
              <a:rPr lang="en-GB" b="1" dirty="0"/>
              <a:t>For SMEs</a:t>
            </a:r>
            <a:r>
              <a:rPr lang="en-GB" dirty="0"/>
              <a:t>: Tools like Microsoft Security Copilot can triage alerts </a:t>
            </a:r>
            <a:r>
              <a:rPr lang="en-GB" dirty="0" err="1"/>
              <a:t>andsummarize</a:t>
            </a:r>
            <a:r>
              <a:rPr lang="en-GB" dirty="0"/>
              <a:t> incidents, saving limited resources.</a:t>
            </a:r>
            <a:endParaRPr lang="en-US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4896C25-61DD-715E-7F67-21ED80BF46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43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593F90-DD86-E5FB-3A21-2D68AF1CC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5510594-6E2A-E518-6EB4-679EDC860E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9F3087C-FBE9-FE3D-BC9C-1275BD51B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ct val="20000"/>
              </a:spcBef>
              <a:buFont typeface="Arial"/>
              <a:buChar char="•"/>
            </a:pPr>
            <a:r>
              <a:rPr lang="en-GB" b="1" dirty="0"/>
              <a:t>Security Awareness Training:</a:t>
            </a:r>
            <a:r>
              <a:rPr lang="en-GB" dirty="0"/>
              <a:t> Creates simulated phishing </a:t>
            </a:r>
            <a:r>
              <a:rPr lang="en-GB" dirty="0" err="1"/>
              <a:t>emailsor</a:t>
            </a:r>
            <a:r>
              <a:rPr lang="en-GB" dirty="0"/>
              <a:t> social engineering scenarios for employee drills, fostering </a:t>
            </a:r>
            <a:r>
              <a:rPr lang="en-GB" dirty="0" err="1"/>
              <a:t>a"human</a:t>
            </a:r>
            <a:r>
              <a:rPr lang="en-GB" dirty="0"/>
              <a:t> firewall.“</a:t>
            </a:r>
            <a:endParaRPr lang="en-US" dirty="0"/>
          </a:p>
          <a:p>
            <a:pPr marL="171450" indent="-171450">
              <a:spcBef>
                <a:spcPct val="20000"/>
              </a:spcBef>
              <a:buFont typeface="Arial"/>
              <a:buChar char="•"/>
            </a:pPr>
            <a:r>
              <a:rPr lang="en-GB" b="1"/>
              <a:t>Malware Deconstruction: </a:t>
            </a:r>
            <a:r>
              <a:rPr lang="en-GB" err="1"/>
              <a:t>Analyzes</a:t>
            </a:r>
            <a:r>
              <a:rPr lang="en-GB"/>
              <a:t> and reverses </a:t>
            </a:r>
            <a:r>
              <a:rPr lang="en-GB" err="1"/>
              <a:t>engineeredmalware</a:t>
            </a:r>
            <a:r>
              <a:rPr lang="en-GB"/>
              <a:t>, using GenAI to understand polymorphic variants </a:t>
            </a:r>
            <a:r>
              <a:rPr lang="en-GB" err="1"/>
              <a:t>andgenerate</a:t>
            </a:r>
            <a:r>
              <a:rPr lang="en-GB"/>
              <a:t> countermeasures.</a:t>
            </a:r>
            <a:endParaRPr lang="en-US"/>
          </a:p>
          <a:p>
            <a:pPr marL="171450" indent="-171450">
              <a:spcBef>
                <a:spcPct val="20000"/>
              </a:spcBef>
              <a:buFont typeface="Arial"/>
              <a:buChar char="•"/>
            </a:pPr>
            <a:r>
              <a:rPr lang="en-GB" b="1" dirty="0"/>
              <a:t>Identity and Access Management (IAM):</a:t>
            </a:r>
            <a:r>
              <a:rPr lang="en-GB" dirty="0"/>
              <a:t> Enables </a:t>
            </a:r>
            <a:r>
              <a:rPr lang="en-GB" dirty="0" err="1"/>
              <a:t>adaptiveauthentication</a:t>
            </a:r>
            <a:r>
              <a:rPr lang="en-GB" dirty="0"/>
              <a:t> and real-time threat detection for </a:t>
            </a:r>
            <a:r>
              <a:rPr lang="en-GB" dirty="0" err="1"/>
              <a:t>useridentities</a:t>
            </a:r>
            <a:r>
              <a:rPr lang="en-GB" dirty="0"/>
              <a:t>.</a:t>
            </a:r>
            <a:endParaRPr lang="en-US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C598495-D091-F9AF-110C-216FED59DB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94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1CFCF6-9511-D1EC-FA46-03D000E6B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09A9DD9-A45D-3B87-296B-77E4406DA9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F5C7417-6BEC-1C9C-8524-F79998F7F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GB" dirty="0"/>
              <a:t> </a:t>
            </a:r>
            <a:r>
              <a:rPr lang="en-GB" b="1" dirty="0"/>
              <a:t>Phishing and Social Engineering:</a:t>
            </a:r>
            <a:r>
              <a:rPr lang="en-GB" dirty="0"/>
              <a:t> GenAI crafts hyper-targeted emails, deepfakes, or audio clips, achieving 67% higher success rates and 72% reduced complexity. </a:t>
            </a:r>
            <a:endParaRPr lang="en-GB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GB" dirty="0"/>
              <a:t> </a:t>
            </a:r>
            <a:r>
              <a:rPr lang="en-GB" b="1" dirty="0"/>
              <a:t>Malware Generation: </a:t>
            </a:r>
            <a:r>
              <a:rPr lang="en-GB" dirty="0"/>
              <a:t>Creates dynamic, cross-platform ransomware like Prompt Lock, which alters </a:t>
            </a:r>
            <a:r>
              <a:rPr lang="en-GB" dirty="0" err="1"/>
              <a:t>behavior</a:t>
            </a:r>
            <a:r>
              <a:rPr lang="en-GB" dirty="0"/>
              <a:t> mid-execution using models like GPT-OSS:20B. </a:t>
            </a:r>
            <a:endParaRPr lang="en-GB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GB" dirty="0"/>
              <a:t> </a:t>
            </a:r>
            <a:r>
              <a:rPr lang="en-GB" b="1" dirty="0"/>
              <a:t>OSINT and Targeting: </a:t>
            </a:r>
            <a:r>
              <a:rPr lang="en-GB" dirty="0"/>
              <a:t>Automates reconnaissance to identify vulnerable organizations, determine ransom amounts, and organize stolen data. </a:t>
            </a:r>
            <a:endParaRPr lang="en-GB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GB" dirty="0"/>
              <a:t> Smaller businesses are prime targets due to limited </a:t>
            </a:r>
            <a:r>
              <a:rPr lang="en-GB" dirty="0" err="1"/>
              <a:t>defenses</a:t>
            </a:r>
            <a:r>
              <a:rPr lang="en-GB" dirty="0"/>
              <a:t>; AI scales attacks from weeks to minutes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0C8C3B0-AA04-B71E-B35A-9C93D29A01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26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E7E324A-8D54-582E-60D0-0D6145A9E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78917EE-A3BA-3908-FD21-B6264F2590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6E157DC-F6B1-06FC-A36C-BFFC56D32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GB" dirty="0"/>
              <a:t> </a:t>
            </a:r>
            <a:r>
              <a:rPr lang="en-GB" b="1" dirty="0"/>
              <a:t>Phishing and Social Engineering:</a:t>
            </a:r>
            <a:r>
              <a:rPr lang="en-GB" dirty="0"/>
              <a:t> GenAI crafts hyper-targeted emails, deepfakes, or audio clips, achieving 67% higher success rates and 72% reduced complexity. </a:t>
            </a:r>
            <a:endParaRPr lang="en-GB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GB" dirty="0"/>
              <a:t> </a:t>
            </a:r>
            <a:r>
              <a:rPr lang="en-GB" b="1" dirty="0"/>
              <a:t>Malware Generation: </a:t>
            </a:r>
            <a:r>
              <a:rPr lang="en-GB" dirty="0"/>
              <a:t>Creates dynamic, cross-platform ransomware like Prompt Lock, which alters </a:t>
            </a:r>
            <a:r>
              <a:rPr lang="en-GB" dirty="0" err="1"/>
              <a:t>behavior</a:t>
            </a:r>
            <a:r>
              <a:rPr lang="en-GB" dirty="0"/>
              <a:t> mid-execution using models like GPT-OSS:20B. </a:t>
            </a:r>
            <a:endParaRPr lang="en-GB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GB" dirty="0"/>
              <a:t> </a:t>
            </a:r>
            <a:r>
              <a:rPr lang="en-GB" b="1" dirty="0"/>
              <a:t>OSINT and Targeting: </a:t>
            </a:r>
            <a:r>
              <a:rPr lang="en-GB" dirty="0"/>
              <a:t>Automates reconnaissance to identify vulnerable organizations, determine ransom amounts, and organize stolen data. </a:t>
            </a:r>
            <a:endParaRPr lang="en-GB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GB" dirty="0"/>
              <a:t> Smaller businesses are prime targets due to limited </a:t>
            </a:r>
            <a:r>
              <a:rPr lang="en-GB" dirty="0" err="1"/>
              <a:t>defenses</a:t>
            </a:r>
            <a:r>
              <a:rPr lang="en-GB" dirty="0"/>
              <a:t>; AI scales attacks from weeks to minutes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87A918E-0151-9C52-E599-806A5B17D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32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4510E1C-9054-CF67-07E8-26B9664CC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6E02AC9-CE3F-C4D4-CF28-BF939797D6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9577C39-9DA6-449F-A8C7-220BF2F225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ct val="20000"/>
              </a:spcBef>
              <a:buFont typeface="Arial"/>
              <a:buChar char="•"/>
            </a:pPr>
            <a:endParaRPr lang="en-GB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A8530CB-17BC-2052-71D1-1CF70AF3EA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64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46824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68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162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056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007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74244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1313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4601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231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865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6880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575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63221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5358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47166F8-5299-9F4F-B50D-A95C947045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08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6606115-7CE6-1D4A-A3FA-E2A33C6D51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10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72834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4391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6980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0227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777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26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11611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5946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438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6356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8970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4853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543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88093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4DA0ACB-75EF-0245-846B-24010AB69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49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40C907B-7EB5-4646-8E6C-A0DCF5C812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4069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43083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5444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7656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6260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874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63594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682764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03103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7707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9787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0436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573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3784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1CF6D5B-50DF-3D4A-A73F-BC48EB8913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079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04931A5-93F5-984D-ADB5-D88F0E879C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35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B3F8B12-918D-4C4D-9592-653697BEC0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4484" y="5148251"/>
            <a:ext cx="2052084" cy="135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1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FFD100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42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72" r:id="rId8"/>
    <p:sldLayoutId id="2147483745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DAE7C0A-3C02-5F4B-BFB5-4D7C7993B2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4644" y="5148357"/>
            <a:ext cx="2051924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71D49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74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E6E1FC-9BD8-A747-9362-7C4B21B9DE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4644" y="5148357"/>
            <a:ext cx="2051924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1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71D49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9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3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0_6B0105D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microsoft.com/office/2018/10/relationships/comments" Target="../comments/modernComment_132_D2ED31C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844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E69921-A14A-DC8B-F8D5-05E7B68C96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334278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sz="7300" dirty="0">
                <a:latin typeface="ARU Raisonne DemiBold"/>
              </a:rPr>
              <a:t>AI in Cybersecurity: </a:t>
            </a:r>
            <a:endParaRPr lang="en-US" sz="7300"/>
          </a:p>
          <a:p>
            <a:r>
              <a:rPr lang="en-GB" sz="7300" b="0" dirty="0">
                <a:latin typeface="ARU Raisonne DemiBold"/>
              </a:rPr>
              <a:t>Offensive &amp; Defensive Applications</a:t>
            </a:r>
            <a:endParaRPr lang="en-GB" sz="7300" dirty="0">
              <a:latin typeface="ARU Raisonne DemiBold"/>
            </a:endParaRPr>
          </a:p>
        </p:txBody>
      </p:sp>
    </p:spTree>
    <p:extLst>
      <p:ext uri="{BB962C8B-B14F-4D97-AF65-F5344CB8AC3E}">
        <p14:creationId xmlns:p14="http://schemas.microsoft.com/office/powerpoint/2010/main" val="354663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1CB9D4-5E02-1269-A0DA-CE7E87A1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/>
              <a:t>Offensive AI: Key Terminology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C02E89B-47A5-1C16-D0AF-06A962928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b="1"/>
              <a:t>How Attackers Use AI:</a:t>
            </a:r>
          </a:p>
          <a:p>
            <a:pPr marL="285750" indent="-285750">
              <a:buChar char="•"/>
            </a:pPr>
            <a:r>
              <a:rPr lang="en-GB" sz="2400"/>
              <a:t>LLM-powered spear-phishing</a:t>
            </a:r>
          </a:p>
          <a:p>
            <a:pPr marL="285750" indent="-285750">
              <a:buChar char="•"/>
            </a:pPr>
            <a:r>
              <a:rPr lang="en-GB" sz="2400"/>
              <a:t>Deepfake-enabled Business Email Compromise (social engineering)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GB" sz="2400"/>
              <a:t>Adaptive Malware &amp; Polymorphic Code: </a:t>
            </a:r>
          </a:p>
          <a:p>
            <a:pPr marL="742950" lvl="1" indent="-285750">
              <a:buFont typeface="Courier New,monospace" panose="020B0604020202020204" pitchFamily="34" charset="0"/>
              <a:buChar char="o"/>
            </a:pPr>
            <a:r>
              <a:rPr lang="en-GB">
                <a:latin typeface="Raleway"/>
              </a:rPr>
              <a:t>mutates signatures using GANs to evade EDR/AV.</a:t>
            </a:r>
          </a:p>
          <a:p>
            <a:pPr marL="285750" indent="-285750">
              <a:buChar char="•"/>
            </a:pPr>
            <a:r>
              <a:rPr lang="en-GB" sz="2400"/>
              <a:t>Adversarial ML (model evasion, poisoning)</a:t>
            </a:r>
          </a:p>
          <a:p>
            <a:pPr marL="285750" indent="-285750">
              <a:buChar char="•"/>
            </a:pPr>
            <a:endParaRPr lang="en-GB" sz="2400"/>
          </a:p>
        </p:txBody>
      </p:sp>
      <p:pic>
        <p:nvPicPr>
          <p:cNvPr id="5" name="Picture 4" descr="The Dangers &amp; Benefits of AI in Cybersecurity">
            <a:extLst>
              <a:ext uri="{FF2B5EF4-FFF2-40B4-BE49-F238E27FC236}">
                <a16:creationId xmlns:a16="http://schemas.microsoft.com/office/drawing/2014/main" xmlns="" id="{A81EEE1E-4511-8B30-390B-CB921E0509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364" r="4064"/>
          <a:stretch>
            <a:fillRect/>
          </a:stretch>
        </p:blipFill>
        <p:spPr>
          <a:xfrm>
            <a:off x="6417590" y="1698538"/>
            <a:ext cx="4460790" cy="32951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5229137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146B89-1E50-F534-FC8A-84D503DD5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ARU Raisonne DemiBold"/>
              </a:rPr>
              <a:t>Offensive – How It Works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74E5214-A269-3B6B-CC84-B028C287E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704534" cy="38115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en-GB" sz="2000" dirty="0">
                <a:latin typeface="Raleway"/>
              </a:rPr>
              <a:t>Real-time vulnerability scanning &amp; exploit generation.</a:t>
            </a:r>
            <a:endParaRPr lang="en-US" sz="2000"/>
          </a:p>
          <a:p>
            <a:pPr marL="457200" indent="-457200">
              <a:buAutoNum type="arabicPeriod"/>
            </a:pPr>
            <a:r>
              <a:rPr lang="en-GB" sz="2000" dirty="0">
                <a:latin typeface="Raleway"/>
              </a:rPr>
              <a:t>personalised phishing/social-engineering.</a:t>
            </a:r>
          </a:p>
          <a:p>
            <a:pPr marL="457200" indent="-457200">
              <a:buAutoNum type="arabicPeriod"/>
            </a:pPr>
            <a:r>
              <a:rPr lang="en-GB" sz="2000" dirty="0">
                <a:latin typeface="Raleway"/>
              </a:rPr>
              <a:t>Malware evolves to bypass EDR/AV using machine learning.</a:t>
            </a:r>
            <a:endParaRPr lang="en-GB" sz="2000"/>
          </a:p>
          <a:p>
            <a:pPr marL="457200" indent="-457200">
              <a:buAutoNum type="arabicPeriod"/>
            </a:pPr>
            <a:r>
              <a:rPr lang="en-GB" sz="2000" dirty="0">
                <a:latin typeface="Raleway"/>
              </a:rPr>
              <a:t>Deepfakes enable voice-/video-spoofing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5A1755A1-0802-45C1-BCCF-2373C26DDC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134127"/>
              </p:ext>
            </p:extLst>
          </p:nvPr>
        </p:nvGraphicFramePr>
        <p:xfrm>
          <a:off x="5663513" y="168875"/>
          <a:ext cx="6157784" cy="5995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2196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91954A-D89D-F98A-E56B-0CED008A6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19201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ARU Raisonne DemiBold"/>
              </a:rPr>
              <a:t>Defensive AI: Key Terminology</a:t>
            </a:r>
            <a:endParaRPr lang="en-US" dirty="0">
              <a:latin typeface="ARU Raisonne DemiBold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07B7756-AD39-D3A0-99A9-B406A6D550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17590"/>
            <a:ext cx="4766318" cy="4655965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GB" sz="2400" dirty="0">
                <a:latin typeface="Raleway"/>
              </a:rPr>
              <a:t>you can’t defend what you don’t understand.</a:t>
            </a:r>
          </a:p>
          <a:p>
            <a:endParaRPr lang="en-GB" sz="2400" dirty="0"/>
          </a:p>
          <a:p>
            <a:r>
              <a:rPr lang="en-GB" sz="2400" b="1" dirty="0">
                <a:latin typeface="Raleway"/>
              </a:rPr>
              <a:t>Key Idea in AI enabled cybersecurity</a:t>
            </a:r>
            <a:endParaRPr lang="en-GB" sz="2400" b="1" dirty="0"/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2400" dirty="0">
                <a:latin typeface="Raleway"/>
              </a:rPr>
              <a:t>Threat Intelligence Platforms (TIPs)</a:t>
            </a:r>
            <a:endParaRPr lang="en-GB" dirty="0">
              <a:latin typeface="Raleway"/>
            </a:endParaRP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2400" dirty="0">
                <a:latin typeface="Raleway"/>
              </a:rPr>
              <a:t>Behavioural Analytics &amp; Anomaly Detection</a:t>
            </a:r>
            <a:endParaRPr lang="en-GB" dirty="0"/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2400" dirty="0">
                <a:latin typeface="Raleway"/>
              </a:rPr>
              <a:t>Zero Trust Architecture</a:t>
            </a:r>
            <a:endParaRPr lang="en-GB" dirty="0">
              <a:latin typeface="Raleway"/>
            </a:endParaRP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2400" dirty="0">
                <a:latin typeface="Raleway"/>
              </a:rPr>
              <a:t>AI-driven SOC (Security Operations Centre)</a:t>
            </a:r>
            <a:endParaRPr lang="en-GB" dirty="0">
              <a:latin typeface="Raleway"/>
            </a:endParaRP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2400" dirty="0">
                <a:latin typeface="Raleway"/>
              </a:rPr>
              <a:t>SIEM, EDR, SOAR with AI augmentation</a:t>
            </a:r>
            <a:endParaRPr lang="en-GB" dirty="0">
              <a:latin typeface="Raleway"/>
            </a:endParaRPr>
          </a:p>
          <a:p>
            <a:endParaRPr lang="en-GB" dirty="0"/>
          </a:p>
        </p:txBody>
      </p:sp>
      <p:pic>
        <p:nvPicPr>
          <p:cNvPr id="5" name="Picture 4" descr="AI in Security: How AI is Transforming Cybersecurity">
            <a:extLst>
              <a:ext uri="{FF2B5EF4-FFF2-40B4-BE49-F238E27FC236}">
                <a16:creationId xmlns:a16="http://schemas.microsoft.com/office/drawing/2014/main" xmlns="" id="{D4B74004-1A1D-7FB0-3486-382525832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939" y="1449366"/>
            <a:ext cx="5554363" cy="361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60135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4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E39FCC-D64B-F19D-A58B-EFDB84770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>
                <a:latin typeface="ARU Raisonne DemiBold"/>
              </a:rPr>
              <a:t>How a Defensive AI Works</a:t>
            </a:r>
            <a:endParaRPr lang="en-US" sz="4000" dirty="0">
              <a:latin typeface="ARU Raisonne DemiBold"/>
            </a:endParaRPr>
          </a:p>
        </p:txBody>
      </p:sp>
      <p:pic>
        <p:nvPicPr>
          <p:cNvPr id="5" name="Picture Placeholder 4" descr="cybersecurity-team-discussion-meeting - PECB Insights">
            <a:extLst>
              <a:ext uri="{FF2B5EF4-FFF2-40B4-BE49-F238E27FC236}">
                <a16:creationId xmlns:a16="http://schemas.microsoft.com/office/drawing/2014/main" xmlns="" id="{07B9999D-B4E0-1420-26CC-27746D661E5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5954" r="15954"/>
          <a:stretch/>
        </p:blipFill>
        <p:spPr>
          <a:xfrm>
            <a:off x="7016106" y="814072"/>
            <a:ext cx="4332824" cy="421590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8C418F7-1C99-4DC7-BE35-E00991520C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250290" cy="435734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sz="1800" dirty="0">
                <a:latin typeface="Raleway"/>
              </a:rPr>
              <a:t>Data Ingestion: Logs, network traffic, user behaviour, emails, cloud APIs.</a:t>
            </a:r>
          </a:p>
          <a:p>
            <a:r>
              <a:rPr lang="en-GB" sz="1800" dirty="0">
                <a:latin typeface="Raleway"/>
              </a:rPr>
              <a:t>Feature Extraction: Converts raw data into behaviour signatures.</a:t>
            </a:r>
          </a:p>
          <a:p>
            <a:r>
              <a:rPr lang="en-GB" sz="1800" dirty="0">
                <a:latin typeface="Raleway"/>
              </a:rPr>
              <a:t>Detection Engine:</a:t>
            </a:r>
          </a:p>
          <a:p>
            <a:pPr marL="285750" indent="-285750">
              <a:buChar char="•"/>
            </a:pPr>
            <a:r>
              <a:rPr lang="en-GB" sz="1800" dirty="0">
                <a:latin typeface="Raleway"/>
              </a:rPr>
              <a:t>Supervised learning: known attack classification.</a:t>
            </a:r>
          </a:p>
          <a:p>
            <a:pPr marL="285750" indent="-285750">
              <a:buChar char="•"/>
            </a:pPr>
            <a:r>
              <a:rPr lang="en-GB" sz="1800" dirty="0">
                <a:latin typeface="Raleway"/>
              </a:rPr>
              <a:t>Unsupervised learning:  anomaly detection.</a:t>
            </a:r>
          </a:p>
          <a:p>
            <a:pPr marL="285750" indent="-285750">
              <a:buChar char="•"/>
            </a:pPr>
            <a:r>
              <a:rPr lang="en-GB" sz="1800" dirty="0">
                <a:latin typeface="Raleway"/>
              </a:rPr>
              <a:t>Reinforcement learning: self-improving incident response.</a:t>
            </a:r>
          </a:p>
          <a:p>
            <a:r>
              <a:rPr lang="en-GB" sz="1800" dirty="0">
                <a:latin typeface="Raleway"/>
              </a:rPr>
              <a:t>Auto-Response: Quarantines device, blocks IP, resets credentials.</a:t>
            </a:r>
            <a:endParaRPr lang="en-GB" dirty="0"/>
          </a:p>
          <a:p>
            <a:r>
              <a:rPr lang="en-GB" sz="1800" dirty="0">
                <a:latin typeface="Raleway"/>
              </a:rPr>
              <a:t>Feedback Loop: Human analyst validates then model learns &amp; updates.</a:t>
            </a:r>
            <a:endParaRPr lang="en-GB" dirty="0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778386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F09181A-A321-2F5A-E3CF-904F72F3A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A6BBAF-CC84-2542-481F-E1F748254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b="0"/>
              <a:t>Cybersecurity Terminologies for Evaluating AI Service Providers</a:t>
            </a:r>
            <a:endParaRPr lang="en-US" dirty="0"/>
          </a:p>
        </p:txBody>
      </p:sp>
      <p:graphicFrame>
        <p:nvGraphicFramePr>
          <p:cNvPr id="8" name="Text Placeholder 3">
            <a:extLst>
              <a:ext uri="{FF2B5EF4-FFF2-40B4-BE49-F238E27FC236}">
                <a16:creationId xmlns:a16="http://schemas.microsoft.com/office/drawing/2014/main" xmlns="" id="{A367F612-135F-B70E-E5E2-15D2755571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4129220"/>
              </p:ext>
            </p:extLst>
          </p:nvPr>
        </p:nvGraphicFramePr>
        <p:xfrm>
          <a:off x="2196296" y="2296933"/>
          <a:ext cx="8745277" cy="4033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9277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86E1C4D-5007-B20B-AA7B-6A2F426D8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A05B05-684F-53E9-9AFF-B38DBB82A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7389812" cy="847725"/>
          </a:xfrm>
        </p:spPr>
        <p:txBody>
          <a:bodyPr anchor="b">
            <a:normAutofit/>
          </a:bodyPr>
          <a:lstStyle/>
          <a:p>
            <a:r>
              <a:rPr lang="en-GB" sz="4800" b="0">
                <a:latin typeface="ARU Raisonne DemiBold"/>
              </a:rPr>
              <a:t>AI-Specific Security</a:t>
            </a:r>
            <a:endParaRPr lang="en-US" sz="4800" dirty="0"/>
          </a:p>
        </p:txBody>
      </p:sp>
      <p:graphicFrame>
        <p:nvGraphicFramePr>
          <p:cNvPr id="8" name="Text Placeholder 3">
            <a:extLst>
              <a:ext uri="{FF2B5EF4-FFF2-40B4-BE49-F238E27FC236}">
                <a16:creationId xmlns:a16="http://schemas.microsoft.com/office/drawing/2014/main" xmlns="" id="{CE87CC1A-FEED-8518-E431-3A1084E22FD2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548053927"/>
              </p:ext>
            </p:extLst>
          </p:nvPr>
        </p:nvGraphicFramePr>
        <p:xfrm>
          <a:off x="366713" y="1449388"/>
          <a:ext cx="11310234" cy="598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197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0DB903-AE52-5831-A124-6AE7EF66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/>
              <a:t>Cybersecurity Risks in Adopting AI </a:t>
            </a:r>
            <a:endParaRPr lang="en-US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xmlns="" id="{4AE6C045-6C67-8E46-E69F-36C7EDA50B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0419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3653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71D3DE-1920-B76B-2159-B49E33F82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sz="5400" b="0">
                <a:latin typeface="ARU Raisonne DemiBold"/>
              </a:rPr>
              <a:t>AI Risk Mitigation Strategies</a:t>
            </a:r>
            <a:endParaRPr lang="en-US" sz="5400">
              <a:latin typeface="ARU Raisonne DemiBold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96066E87-C676-90FA-2CF0-BA834771A0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5597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4488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0C6495-00DF-5C07-F8FD-DF028060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latin typeface="ARU Raisonne DemiBold"/>
              </a:rPr>
              <a:t>SME AI Adoption</a:t>
            </a:r>
            <a:endParaRPr lang="en-US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BB48DAB-E737-FB95-FDB6-A85109EDCB4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b="1" dirty="0">
                <a:latin typeface="Raleway"/>
              </a:rPr>
              <a:t>AI redefines both attack and defence.</a:t>
            </a:r>
          </a:p>
          <a:p>
            <a:endParaRPr lang="en-GB" sz="2400" b="1" dirty="0"/>
          </a:p>
          <a:p>
            <a:r>
              <a:rPr lang="en-GB" sz="2400" dirty="0">
                <a:latin typeface="Raleway"/>
              </a:rPr>
              <a:t>So, the Winning Strategy for SMEs will be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2056EE2B-E8C9-FB90-05BB-E5F16A21A2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146541"/>
              </p:ext>
            </p:extLst>
          </p:nvPr>
        </p:nvGraphicFramePr>
        <p:xfrm>
          <a:off x="5396232" y="891917"/>
          <a:ext cx="6214056" cy="5009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862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FFAF8B-FCB9-26C1-0FF0-F87F973C7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b="0"/>
              <a:t>Generative AI in Cyber Security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AF36FB8-1DF8-3F1F-B2E5-43EA2578DE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91100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2600"/>
              <a:t>Generative AI (GenAI) creates new content, such as text, code, images, or audio, by learning patterns from vast datasets. </a:t>
            </a:r>
            <a:endParaRPr lang="en-US" sz="2600"/>
          </a:p>
          <a:p>
            <a:pPr marL="0" indent="0">
              <a:buNone/>
            </a:pPr>
            <a:endParaRPr lang="en-GB" sz="2600"/>
          </a:p>
          <a:p>
            <a:r>
              <a:rPr lang="en-GB" sz="2600"/>
              <a:t>Key technologies include Large Language Models (LLMs) like GPT series and diffusion models for media generation. </a:t>
            </a:r>
          </a:p>
        </p:txBody>
      </p:sp>
      <p:pic>
        <p:nvPicPr>
          <p:cNvPr id="5" name="Picture 4" descr="A group of people connected to each other&#10;&#10;AI-generated content may be incorrect.">
            <a:extLst>
              <a:ext uri="{FF2B5EF4-FFF2-40B4-BE49-F238E27FC236}">
                <a16:creationId xmlns:a16="http://schemas.microsoft.com/office/drawing/2014/main" xmlns="" id="{3D72ACC2-700A-5344-0C1A-9CD3D34E9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142" y="1825625"/>
            <a:ext cx="4729715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0101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7561AA-9EA1-700F-2C55-10CDB3F9A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C98478-A1B0-D047-FE12-16B13417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sz="4000" b="0">
                <a:latin typeface="ARU Raisonne DemiBold"/>
              </a:rPr>
              <a:t>Generative AI in Cyber Security - Defensive (1) </a:t>
            </a:r>
            <a:endParaRPr lang="en-US" sz="4000">
              <a:latin typeface="ARU Raisonne DemiBold"/>
            </a:endParaRP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xmlns="" id="{F6E63FE1-B9F2-DCBA-BEC9-9EAA1F913A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33615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6445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59D569-EE53-0EDD-A591-2CE60F2CE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6DC75E-46AF-68C7-2DED-B95F285B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sz="4000" b="0">
                <a:latin typeface="ARU Raisonne DemiBold"/>
              </a:rPr>
              <a:t>Generative AI in Cyber Security - Defensive (2) </a:t>
            </a:r>
            <a:endParaRPr lang="en-US" sz="4000">
              <a:latin typeface="ARU Raisonne DemiBold"/>
            </a:endParaRPr>
          </a:p>
        </p:txBody>
      </p:sp>
      <p:graphicFrame>
        <p:nvGraphicFramePr>
          <p:cNvPr id="6" name="Text Placeholder 2">
            <a:extLst>
              <a:ext uri="{FF2B5EF4-FFF2-40B4-BE49-F238E27FC236}">
                <a16:creationId xmlns:a16="http://schemas.microsoft.com/office/drawing/2014/main" xmlns="" id="{FAE61F6C-468F-9A77-633C-A0C7A24AA7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32683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5645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88CDD4F-F1AF-FC2B-90FD-629BA77E7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8901FA-652F-E114-8B3F-15852C1C6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sz="4000" b="0">
                <a:latin typeface="ARU Raisonne DemiBold"/>
              </a:rPr>
              <a:t>Generative AI in Cyber Security - Offensive (1) </a:t>
            </a:r>
            <a:endParaRPr lang="en-US" sz="4000">
              <a:latin typeface="ARU Raisonne DemiBold"/>
            </a:endParaRPr>
          </a:p>
        </p:txBody>
      </p:sp>
      <p:graphicFrame>
        <p:nvGraphicFramePr>
          <p:cNvPr id="6" name="Text Placeholder 2">
            <a:extLst>
              <a:ext uri="{FF2B5EF4-FFF2-40B4-BE49-F238E27FC236}">
                <a16:creationId xmlns:a16="http://schemas.microsoft.com/office/drawing/2014/main" xmlns="" id="{3E2E89CF-6F34-4054-EBD3-9092AC11CD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82126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01216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729220-9DF6-E4F8-8DF9-BB41842C9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0BAD8D-4DC5-4424-D2A1-B6A5FD1F6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sz="4000" b="0">
                <a:latin typeface="ARU Raisonne DemiBold"/>
              </a:rPr>
              <a:t>Generative AI in Cyber Security - Offensive (1) </a:t>
            </a:r>
            <a:endParaRPr lang="en-US" sz="4000">
              <a:latin typeface="ARU Raisonne DemiBold"/>
            </a:endParaRPr>
          </a:p>
        </p:txBody>
      </p:sp>
      <p:graphicFrame>
        <p:nvGraphicFramePr>
          <p:cNvPr id="6" name="Text Placeholder 2">
            <a:extLst>
              <a:ext uri="{FF2B5EF4-FFF2-40B4-BE49-F238E27FC236}">
                <a16:creationId xmlns:a16="http://schemas.microsoft.com/office/drawing/2014/main" xmlns="" id="{E52B48D1-EC3B-DE6F-79B4-C08E507E75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0798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1DF7706-F17C-2310-CD18-423743A70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94516E-CBB2-7C9B-0934-C1C620F12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it-IT" b="0"/>
              <a:t>Generative AI in Cyber Security – Challenges</a:t>
            </a:r>
            <a:endParaRPr lang="en-GB" b="0"/>
          </a:p>
        </p:txBody>
      </p:sp>
      <p:graphicFrame>
        <p:nvGraphicFramePr>
          <p:cNvPr id="7" name="Text Placeholder 2">
            <a:extLst>
              <a:ext uri="{FF2B5EF4-FFF2-40B4-BE49-F238E27FC236}">
                <a16:creationId xmlns:a16="http://schemas.microsoft.com/office/drawing/2014/main" xmlns="" id="{D275D17D-1506-2FBB-B76F-5E8C073D85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8581698"/>
              </p:ext>
            </p:extLst>
          </p:nvPr>
        </p:nvGraphicFramePr>
        <p:xfrm>
          <a:off x="127000" y="-358775"/>
          <a:ext cx="11925300" cy="8910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353096"/>
      </p:ext>
    </p:extLst>
  </p:cSld>
  <p:clrMapOvr>
    <a:masterClrMapping/>
  </p:clrMapOvr>
</p:sld>
</file>

<file path=ppt/theme/theme1.xml><?xml version="1.0" encoding="utf-8"?>
<a:theme xmlns:a="http://schemas.openxmlformats.org/drawingml/2006/main" name="Learning material Introduction to AI and Cybersecurity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EEDC95CB-46CD-934D-9814-46EE9DE533BE}"/>
    </a:ext>
  </a:extLst>
</a:theme>
</file>

<file path=ppt/theme/theme2.xml><?xml version="1.0" encoding="utf-8"?>
<a:theme xmlns:a="http://schemas.openxmlformats.org/drawingml/2006/main" name="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1C7B3980-38A8-F947-91FC-9AA841F5E548}"/>
    </a:ext>
  </a:extLst>
</a:theme>
</file>

<file path=ppt/theme/theme3.xml><?xml version="1.0" encoding="utf-8"?>
<a:theme xmlns:a="http://schemas.openxmlformats.org/drawingml/2006/main" name="1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F02BA954-05A2-A343-A64C-619C848309C1}"/>
    </a:ext>
  </a:extLst>
</a:theme>
</file>

<file path=ppt/theme/theme4.xml><?xml version="1.0" encoding="utf-8"?>
<a:theme xmlns:a="http://schemas.openxmlformats.org/drawingml/2006/main" name="4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241CFC4B-80BA-2749-A144-5EEA7730A2FF}"/>
    </a:ext>
  </a:extLst>
</a:theme>
</file>

<file path=ppt/theme/theme5.xml><?xml version="1.0" encoding="utf-8"?>
<a:theme xmlns:a="http://schemas.openxmlformats.org/drawingml/2006/main" name="2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1416A6FC-F557-BA42-B332-A7BA790E97CC}"/>
    </a:ext>
  </a:extLst>
</a:theme>
</file>

<file path=ppt/theme/theme6.xml><?xml version="1.0" encoding="utf-8"?>
<a:theme xmlns:a="http://schemas.openxmlformats.org/drawingml/2006/main" name="5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AF2A6B05-9FFA-0640-93F0-87B8CA4E625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Learning material Introduction to AI and Cybersecurity</Template>
  <TotalTime>0</TotalTime>
  <Words>832</Words>
  <Application>Microsoft Office PowerPoint</Application>
  <PresentationFormat>Custom</PresentationFormat>
  <Paragraphs>144</Paragraphs>
  <Slides>17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Learning material Introduction to AI and Cybersecurity</vt:lpstr>
      <vt:lpstr>ARU Brand</vt:lpstr>
      <vt:lpstr>1_ARU Brand</vt:lpstr>
      <vt:lpstr>4_ARU Brand</vt:lpstr>
      <vt:lpstr>2_ARU Brand</vt:lpstr>
      <vt:lpstr>5_ARU Brand</vt:lpstr>
      <vt:lpstr>PowerPoint Presentation</vt:lpstr>
      <vt:lpstr>AI in Cybersecurity:  Offensive &amp; Defensive Applications</vt:lpstr>
      <vt:lpstr>Offensive AI: Key Terminology</vt:lpstr>
      <vt:lpstr>Offensive – How It Works</vt:lpstr>
      <vt:lpstr>Defensive AI: Key Terminology</vt:lpstr>
      <vt:lpstr>How a Defensive AI Works</vt:lpstr>
      <vt:lpstr>Cybersecurity Terminologies for Evaluating AI Service Providers</vt:lpstr>
      <vt:lpstr>AI-Specific Security</vt:lpstr>
      <vt:lpstr>Cybersecurity Risks in Adopting AI </vt:lpstr>
      <vt:lpstr>AI Risk Mitigation Strategies</vt:lpstr>
      <vt:lpstr>SME AI Adoption</vt:lpstr>
      <vt:lpstr>Generative AI in Cyber Security</vt:lpstr>
      <vt:lpstr>Generative AI in Cyber Security - Defensive (1) </vt:lpstr>
      <vt:lpstr>Generative AI in Cyber Security - Defensive (2) </vt:lpstr>
      <vt:lpstr>Generative AI in Cyber Security - Offensive (1) </vt:lpstr>
      <vt:lpstr>Generative AI in Cyber Security - Offensive (1) </vt:lpstr>
      <vt:lpstr>Generative AI in Cyber Security – Challenges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Mughni</dc:creator>
  <cp:lastModifiedBy>Mughni</cp:lastModifiedBy>
  <cp:revision>2234</cp:revision>
  <dcterms:created xsi:type="dcterms:W3CDTF">2025-10-31T10:54:18Z</dcterms:created>
  <dcterms:modified xsi:type="dcterms:W3CDTF">2025-12-07T15:33:28Z</dcterms:modified>
</cp:coreProperties>
</file>